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5143500" type="screen16x9"/>
  <p:notesSz cx="7104063" cy="10234613"/>
  <p:embeddedFontLst>
    <p:embeddedFont>
      <p:font typeface="Microsoft JhengHei" panose="020B0604030504040204" pitchFamily="34" charset="-12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  <p:embeddedFont>
      <p:font typeface="Merriweather" panose="02020500000000000000" charset="0"/>
      <p:regular r:id="rId33"/>
      <p:bold r:id="rId34"/>
      <p:italic r:id="rId35"/>
      <p:boldItalic r:id="rId36"/>
    </p:embeddedFont>
    <p:embeddedFont>
      <p:font typeface="Roboto" panose="02020500000000000000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Qb55uaQwtE3MK/1E3j7cbKcLU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customXml" Target="../customXml/item1.xml"/><Relationship Id="rId20" Type="http://schemas.openxmlformats.org/officeDocument/2006/relationships/font" Target="fonts/font2.fntdata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00" tIns="94400" rIns="94400" bIns="9440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00" tIns="94400" rIns="94400" bIns="94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0" name="Google Shape;1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9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00" tIns="94400" rIns="94400" bIns="94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2ed498c3b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g22ed498c3b1_0_7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00" tIns="94400" rIns="94400" bIns="94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00" tIns="94400" rIns="94400" bIns="94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09" name="Google Shape;5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p10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00" tIns="94400" rIns="94400" bIns="94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11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00" tIns="94400" rIns="94400" bIns="94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00" tIns="94400" rIns="94400" bIns="94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36" name="Google Shape;5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00" tIns="94400" rIns="94400" bIns="94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4" name="Google Shape;16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2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00" tIns="94400" rIns="94400" bIns="94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3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00" tIns="94400" rIns="94400" bIns="94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00" tIns="94400" rIns="94400" bIns="94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00" tIns="94400" rIns="94400" bIns="94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6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00" tIns="94400" rIns="94400" bIns="94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7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00" tIns="94400" rIns="94400" bIns="94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8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00" tIns="94400" rIns="94400" bIns="94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dt" idx="10"/>
          </p:nvPr>
        </p:nvSpPr>
        <p:spPr>
          <a:xfrm>
            <a:off x="901699" y="4817141"/>
            <a:ext cx="22506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0"/>
          <p:cNvSpPr txBox="1">
            <a:spLocks noGrp="1"/>
          </p:cNvSpPr>
          <p:nvPr>
            <p:ph type="ftr" idx="11"/>
          </p:nvPr>
        </p:nvSpPr>
        <p:spPr>
          <a:xfrm>
            <a:off x="4197353" y="4817141"/>
            <a:ext cx="3783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7994195" y="4817141"/>
            <a:ext cx="70969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2"/>
          <p:cNvSpPr/>
          <p:nvPr/>
        </p:nvSpPr>
        <p:spPr>
          <a:xfrm>
            <a:off x="-5132" y="1544259"/>
            <a:ext cx="9146751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2"/>
          <p:cNvSpPr txBox="1">
            <a:spLocks noGrp="1"/>
          </p:cNvSpPr>
          <p:nvPr>
            <p:ph type="ctrTitle"/>
          </p:nvPr>
        </p:nvSpPr>
        <p:spPr>
          <a:xfrm>
            <a:off x="274320" y="1624774"/>
            <a:ext cx="8603674" cy="130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orbe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ubTitle" idx="1"/>
          </p:nvPr>
        </p:nvSpPr>
        <p:spPr>
          <a:xfrm>
            <a:off x="1143000" y="2997188"/>
            <a:ext cx="6858000" cy="98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dt" idx="10"/>
          </p:nvPr>
        </p:nvSpPr>
        <p:spPr>
          <a:xfrm>
            <a:off x="901699" y="4817141"/>
            <a:ext cx="22506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32"/>
          <p:cNvSpPr txBox="1">
            <a:spLocks noGrp="1"/>
          </p:cNvSpPr>
          <p:nvPr>
            <p:ph type="ftr" idx="11"/>
          </p:nvPr>
        </p:nvSpPr>
        <p:spPr>
          <a:xfrm>
            <a:off x="4197353" y="4817141"/>
            <a:ext cx="3783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32"/>
          <p:cNvSpPr txBox="1">
            <a:spLocks noGrp="1"/>
          </p:cNvSpPr>
          <p:nvPr>
            <p:ph type="sldNum" idx="12"/>
          </p:nvPr>
        </p:nvSpPr>
        <p:spPr>
          <a:xfrm>
            <a:off x="7994195" y="4817141"/>
            <a:ext cx="70969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3"/>
          <p:cNvSpPr txBox="1">
            <a:spLocks noGrp="1"/>
          </p:cNvSpPr>
          <p:nvPr>
            <p:ph type="title"/>
          </p:nvPr>
        </p:nvSpPr>
        <p:spPr>
          <a:xfrm>
            <a:off x="902189" y="213132"/>
            <a:ext cx="733806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body" idx="1"/>
          </p:nvPr>
        </p:nvSpPr>
        <p:spPr>
          <a:xfrm>
            <a:off x="902189" y="1508760"/>
            <a:ext cx="73380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dt" idx="10"/>
          </p:nvPr>
        </p:nvSpPr>
        <p:spPr>
          <a:xfrm>
            <a:off x="901699" y="4817141"/>
            <a:ext cx="22506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33"/>
          <p:cNvSpPr txBox="1">
            <a:spLocks noGrp="1"/>
          </p:cNvSpPr>
          <p:nvPr>
            <p:ph type="ftr" idx="11"/>
          </p:nvPr>
        </p:nvSpPr>
        <p:spPr>
          <a:xfrm>
            <a:off x="4197353" y="4817141"/>
            <a:ext cx="3783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33"/>
          <p:cNvSpPr txBox="1">
            <a:spLocks noGrp="1"/>
          </p:cNvSpPr>
          <p:nvPr>
            <p:ph type="sldNum" idx="12"/>
          </p:nvPr>
        </p:nvSpPr>
        <p:spPr>
          <a:xfrm>
            <a:off x="7994195" y="4817141"/>
            <a:ext cx="70969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4"/>
          <p:cNvSpPr/>
          <p:nvPr/>
        </p:nvSpPr>
        <p:spPr>
          <a:xfrm>
            <a:off x="-5132" y="1544259"/>
            <a:ext cx="9146751" cy="13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4"/>
          <p:cNvSpPr txBox="1">
            <a:spLocks noGrp="1"/>
          </p:cNvSpPr>
          <p:nvPr>
            <p:ph type="title"/>
          </p:nvPr>
        </p:nvSpPr>
        <p:spPr>
          <a:xfrm>
            <a:off x="624893" y="1656659"/>
            <a:ext cx="78867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sz="45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body" idx="1"/>
          </p:nvPr>
        </p:nvSpPr>
        <p:spPr>
          <a:xfrm>
            <a:off x="624893" y="3007751"/>
            <a:ext cx="7886700" cy="880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050"/>
              <a:buNone/>
              <a:defRPr sz="105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dt" idx="10"/>
          </p:nvPr>
        </p:nvSpPr>
        <p:spPr>
          <a:xfrm>
            <a:off x="901699" y="4817141"/>
            <a:ext cx="22506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34"/>
          <p:cNvSpPr txBox="1">
            <a:spLocks noGrp="1"/>
          </p:cNvSpPr>
          <p:nvPr>
            <p:ph type="ftr" idx="11"/>
          </p:nvPr>
        </p:nvSpPr>
        <p:spPr>
          <a:xfrm>
            <a:off x="4197353" y="4817141"/>
            <a:ext cx="3783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34"/>
          <p:cNvSpPr txBox="1">
            <a:spLocks noGrp="1"/>
          </p:cNvSpPr>
          <p:nvPr>
            <p:ph type="sldNum" idx="12"/>
          </p:nvPr>
        </p:nvSpPr>
        <p:spPr>
          <a:xfrm>
            <a:off x="7994195" y="4817141"/>
            <a:ext cx="70969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 txBox="1">
            <a:spLocks noGrp="1"/>
          </p:cNvSpPr>
          <p:nvPr>
            <p:ph type="title"/>
          </p:nvPr>
        </p:nvSpPr>
        <p:spPr>
          <a:xfrm>
            <a:off x="902189" y="213132"/>
            <a:ext cx="733806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body" idx="1"/>
          </p:nvPr>
        </p:nvSpPr>
        <p:spPr>
          <a:xfrm>
            <a:off x="904008" y="1508760"/>
            <a:ext cx="35661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50"/>
              <a:buChar char="▪"/>
              <a:defRPr sz="1650"/>
            </a:lvl1pPr>
            <a:lvl2pPr marL="914400" lvl="1" indent="-32385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Char char="▪"/>
              <a:defRPr sz="1500"/>
            </a:lvl2pPr>
            <a:lvl3pPr marL="1371600" lvl="2" indent="-31432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▪"/>
              <a:defRPr sz="135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Char char="▪"/>
              <a:defRPr sz="1200"/>
            </a:lvl9pPr>
          </a:lstStyle>
          <a:p>
            <a:endParaRPr/>
          </a:p>
        </p:txBody>
      </p:sp>
      <p:sp>
        <p:nvSpPr>
          <p:cNvPr id="93" name="Google Shape;93;p35"/>
          <p:cNvSpPr txBox="1">
            <a:spLocks noGrp="1"/>
          </p:cNvSpPr>
          <p:nvPr>
            <p:ph type="body" idx="2"/>
          </p:nvPr>
        </p:nvSpPr>
        <p:spPr>
          <a:xfrm>
            <a:off x="4672793" y="1508760"/>
            <a:ext cx="35661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50"/>
              <a:buChar char="▪"/>
              <a:defRPr sz="1650"/>
            </a:lvl1pPr>
            <a:lvl2pPr marL="914400" lvl="1" indent="-32385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Char char="▪"/>
              <a:defRPr sz="1500"/>
            </a:lvl2pPr>
            <a:lvl3pPr marL="1371600" lvl="2" indent="-31432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▪"/>
              <a:defRPr sz="135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Char char="▪"/>
              <a:defRPr sz="1200"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dt" idx="10"/>
          </p:nvPr>
        </p:nvSpPr>
        <p:spPr>
          <a:xfrm>
            <a:off x="901699" y="4817141"/>
            <a:ext cx="22506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5" name="Google Shape;95;p35"/>
          <p:cNvSpPr txBox="1">
            <a:spLocks noGrp="1"/>
          </p:cNvSpPr>
          <p:nvPr>
            <p:ph type="ftr" idx="11"/>
          </p:nvPr>
        </p:nvSpPr>
        <p:spPr>
          <a:xfrm>
            <a:off x="4197353" y="4817141"/>
            <a:ext cx="3783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6" name="Google Shape;96;p35"/>
          <p:cNvSpPr txBox="1">
            <a:spLocks noGrp="1"/>
          </p:cNvSpPr>
          <p:nvPr>
            <p:ph type="sldNum" idx="12"/>
          </p:nvPr>
        </p:nvSpPr>
        <p:spPr>
          <a:xfrm>
            <a:off x="7994195" y="4817141"/>
            <a:ext cx="70969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6"/>
          <p:cNvSpPr txBox="1">
            <a:spLocks noGrp="1"/>
          </p:cNvSpPr>
          <p:nvPr>
            <p:ph type="title"/>
          </p:nvPr>
        </p:nvSpPr>
        <p:spPr>
          <a:xfrm>
            <a:off x="902189" y="213132"/>
            <a:ext cx="733806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body" idx="1"/>
          </p:nvPr>
        </p:nvSpPr>
        <p:spPr>
          <a:xfrm>
            <a:off x="905256" y="1435102"/>
            <a:ext cx="3566160" cy="557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75"/>
              <a:buNone/>
              <a:defRPr sz="1575" b="1"/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0" name="Google Shape;100;p36"/>
          <p:cNvSpPr txBox="1">
            <a:spLocks noGrp="1"/>
          </p:cNvSpPr>
          <p:nvPr>
            <p:ph type="body" idx="2"/>
          </p:nvPr>
        </p:nvSpPr>
        <p:spPr>
          <a:xfrm>
            <a:off x="905256" y="1992425"/>
            <a:ext cx="3566160" cy="267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50"/>
              <a:buChar char="▪"/>
              <a:defRPr sz="1650"/>
            </a:lvl1pPr>
            <a:lvl2pPr marL="914400" lvl="1" indent="-32385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Char char="▪"/>
              <a:defRPr sz="1500"/>
            </a:lvl2pPr>
            <a:lvl3pPr marL="1371600" lvl="2" indent="-31432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▪"/>
              <a:defRPr sz="135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Char char="▪"/>
              <a:defRPr sz="1200"/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body" idx="3"/>
          </p:nvPr>
        </p:nvSpPr>
        <p:spPr>
          <a:xfrm>
            <a:off x="4673423" y="1435102"/>
            <a:ext cx="3566160" cy="557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75"/>
              <a:buNone/>
              <a:defRPr sz="1575" b="1"/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body" idx="4"/>
          </p:nvPr>
        </p:nvSpPr>
        <p:spPr>
          <a:xfrm>
            <a:off x="4673423" y="1992423"/>
            <a:ext cx="3566160" cy="267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37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50"/>
              <a:buChar char="▪"/>
              <a:defRPr sz="1650"/>
            </a:lvl1pPr>
            <a:lvl2pPr marL="914400" lvl="1" indent="-32385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Char char="▪"/>
              <a:defRPr sz="1500"/>
            </a:lvl2pPr>
            <a:lvl3pPr marL="1371600" lvl="2" indent="-31432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Char char="▪"/>
              <a:defRPr sz="135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Char char="▪"/>
              <a:defRPr sz="1200"/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dt" idx="10"/>
          </p:nvPr>
        </p:nvSpPr>
        <p:spPr>
          <a:xfrm>
            <a:off x="901699" y="4817141"/>
            <a:ext cx="22506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36"/>
          <p:cNvSpPr txBox="1">
            <a:spLocks noGrp="1"/>
          </p:cNvSpPr>
          <p:nvPr>
            <p:ph type="ftr" idx="11"/>
          </p:nvPr>
        </p:nvSpPr>
        <p:spPr>
          <a:xfrm>
            <a:off x="4197353" y="4817141"/>
            <a:ext cx="3783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36"/>
          <p:cNvSpPr txBox="1">
            <a:spLocks noGrp="1"/>
          </p:cNvSpPr>
          <p:nvPr>
            <p:ph type="sldNum" idx="12"/>
          </p:nvPr>
        </p:nvSpPr>
        <p:spPr>
          <a:xfrm>
            <a:off x="7994195" y="4817141"/>
            <a:ext cx="70969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7"/>
          <p:cNvSpPr txBox="1">
            <a:spLocks noGrp="1"/>
          </p:cNvSpPr>
          <p:nvPr>
            <p:ph type="title"/>
          </p:nvPr>
        </p:nvSpPr>
        <p:spPr>
          <a:xfrm>
            <a:off x="902189" y="213132"/>
            <a:ext cx="733806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dt" idx="10"/>
          </p:nvPr>
        </p:nvSpPr>
        <p:spPr>
          <a:xfrm>
            <a:off x="901699" y="4817141"/>
            <a:ext cx="22506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37"/>
          <p:cNvSpPr txBox="1">
            <a:spLocks noGrp="1"/>
          </p:cNvSpPr>
          <p:nvPr>
            <p:ph type="ftr" idx="11"/>
          </p:nvPr>
        </p:nvSpPr>
        <p:spPr>
          <a:xfrm>
            <a:off x="4197353" y="4817141"/>
            <a:ext cx="3783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0" name="Google Shape;110;p37"/>
          <p:cNvSpPr txBox="1">
            <a:spLocks noGrp="1"/>
          </p:cNvSpPr>
          <p:nvPr>
            <p:ph type="sldNum" idx="12"/>
          </p:nvPr>
        </p:nvSpPr>
        <p:spPr>
          <a:xfrm>
            <a:off x="7994195" y="4817141"/>
            <a:ext cx="70969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 txBox="1">
            <a:spLocks noGrp="1"/>
          </p:cNvSpPr>
          <p:nvPr>
            <p:ph type="title"/>
          </p:nvPr>
        </p:nvSpPr>
        <p:spPr>
          <a:xfrm>
            <a:off x="902189" y="213132"/>
            <a:ext cx="733806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8"/>
          <p:cNvSpPr txBox="1">
            <a:spLocks noGrp="1"/>
          </p:cNvSpPr>
          <p:nvPr>
            <p:ph type="body" idx="1"/>
          </p:nvPr>
        </p:nvSpPr>
        <p:spPr>
          <a:xfrm>
            <a:off x="905256" y="1590041"/>
            <a:ext cx="459486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2100"/>
              <a:buChar char="▪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Char char="▪"/>
              <a:defRPr sz="1500"/>
            </a:lvl9pPr>
          </a:lstStyle>
          <a:p>
            <a:endParaRPr/>
          </a:p>
        </p:txBody>
      </p:sp>
      <p:sp>
        <p:nvSpPr>
          <p:cNvPr id="114" name="Google Shape;114;p38"/>
          <p:cNvSpPr txBox="1">
            <a:spLocks noGrp="1"/>
          </p:cNvSpPr>
          <p:nvPr>
            <p:ph type="body" idx="2"/>
          </p:nvPr>
        </p:nvSpPr>
        <p:spPr>
          <a:xfrm>
            <a:off x="5841767" y="1610615"/>
            <a:ext cx="2400300" cy="257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350"/>
              <a:buNone/>
              <a:defRPr sz="1350"/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dt" idx="10"/>
          </p:nvPr>
        </p:nvSpPr>
        <p:spPr>
          <a:xfrm>
            <a:off x="901699" y="4817141"/>
            <a:ext cx="22506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6" name="Google Shape;116;p38"/>
          <p:cNvSpPr txBox="1">
            <a:spLocks noGrp="1"/>
          </p:cNvSpPr>
          <p:nvPr>
            <p:ph type="ftr" idx="11"/>
          </p:nvPr>
        </p:nvSpPr>
        <p:spPr>
          <a:xfrm>
            <a:off x="4197353" y="4817141"/>
            <a:ext cx="3783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38"/>
          <p:cNvSpPr txBox="1">
            <a:spLocks noGrp="1"/>
          </p:cNvSpPr>
          <p:nvPr>
            <p:ph type="sldNum" idx="12"/>
          </p:nvPr>
        </p:nvSpPr>
        <p:spPr>
          <a:xfrm>
            <a:off x="7994195" y="4817141"/>
            <a:ext cx="70969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5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4" name="Google Shape;14;p15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9"/>
          <p:cNvSpPr txBox="1">
            <a:spLocks noGrp="1"/>
          </p:cNvSpPr>
          <p:nvPr>
            <p:ph type="title"/>
          </p:nvPr>
        </p:nvSpPr>
        <p:spPr>
          <a:xfrm>
            <a:off x="902189" y="213132"/>
            <a:ext cx="733806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9"/>
          <p:cNvSpPr>
            <a:spLocks noGrp="1"/>
          </p:cNvSpPr>
          <p:nvPr>
            <p:ph type="pic" idx="2"/>
          </p:nvPr>
        </p:nvSpPr>
        <p:spPr>
          <a:xfrm>
            <a:off x="960120" y="1658621"/>
            <a:ext cx="4594860" cy="2948940"/>
          </a:xfrm>
          <a:prstGeom prst="rect">
            <a:avLst/>
          </a:prstGeom>
          <a:solidFill>
            <a:srgbClr val="F7F7F7"/>
          </a:solidFill>
          <a:ln>
            <a:noFill/>
          </a:ln>
        </p:spPr>
      </p:sp>
      <p:sp>
        <p:nvSpPr>
          <p:cNvPr id="121" name="Google Shape;121;p39"/>
          <p:cNvSpPr txBox="1">
            <a:spLocks noGrp="1"/>
          </p:cNvSpPr>
          <p:nvPr>
            <p:ph type="body" idx="1"/>
          </p:nvPr>
        </p:nvSpPr>
        <p:spPr>
          <a:xfrm>
            <a:off x="5843016" y="1612966"/>
            <a:ext cx="240030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350"/>
              <a:buNone/>
              <a:defRPr sz="1350"/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2" name="Google Shape;122;p39"/>
          <p:cNvSpPr txBox="1">
            <a:spLocks noGrp="1"/>
          </p:cNvSpPr>
          <p:nvPr>
            <p:ph type="dt" idx="10"/>
          </p:nvPr>
        </p:nvSpPr>
        <p:spPr>
          <a:xfrm>
            <a:off x="901699" y="4817141"/>
            <a:ext cx="22506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39"/>
          <p:cNvSpPr txBox="1">
            <a:spLocks noGrp="1"/>
          </p:cNvSpPr>
          <p:nvPr>
            <p:ph type="ftr" idx="11"/>
          </p:nvPr>
        </p:nvSpPr>
        <p:spPr>
          <a:xfrm>
            <a:off x="4197353" y="4817141"/>
            <a:ext cx="3783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39"/>
          <p:cNvSpPr txBox="1">
            <a:spLocks noGrp="1"/>
          </p:cNvSpPr>
          <p:nvPr>
            <p:ph type="sldNum" idx="12"/>
          </p:nvPr>
        </p:nvSpPr>
        <p:spPr>
          <a:xfrm>
            <a:off x="7994195" y="4817141"/>
            <a:ext cx="70969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0"/>
          <p:cNvSpPr txBox="1">
            <a:spLocks noGrp="1"/>
          </p:cNvSpPr>
          <p:nvPr>
            <p:ph type="title"/>
          </p:nvPr>
        </p:nvSpPr>
        <p:spPr>
          <a:xfrm>
            <a:off x="902189" y="213132"/>
            <a:ext cx="733806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0"/>
          <p:cNvSpPr txBox="1">
            <a:spLocks noGrp="1"/>
          </p:cNvSpPr>
          <p:nvPr>
            <p:ph type="body" idx="1"/>
          </p:nvPr>
        </p:nvSpPr>
        <p:spPr>
          <a:xfrm rot="5400000">
            <a:off x="2993879" y="-582930"/>
            <a:ext cx="3154680" cy="733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28" name="Google Shape;128;p40"/>
          <p:cNvSpPr txBox="1">
            <a:spLocks noGrp="1"/>
          </p:cNvSpPr>
          <p:nvPr>
            <p:ph type="dt" idx="10"/>
          </p:nvPr>
        </p:nvSpPr>
        <p:spPr>
          <a:xfrm>
            <a:off x="901699" y="4817141"/>
            <a:ext cx="22506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40"/>
          <p:cNvSpPr txBox="1">
            <a:spLocks noGrp="1"/>
          </p:cNvSpPr>
          <p:nvPr>
            <p:ph type="ftr" idx="11"/>
          </p:nvPr>
        </p:nvSpPr>
        <p:spPr>
          <a:xfrm>
            <a:off x="4197353" y="4817141"/>
            <a:ext cx="3783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40"/>
          <p:cNvSpPr txBox="1">
            <a:spLocks noGrp="1"/>
          </p:cNvSpPr>
          <p:nvPr>
            <p:ph type="sldNum" idx="12"/>
          </p:nvPr>
        </p:nvSpPr>
        <p:spPr>
          <a:xfrm>
            <a:off x="7994195" y="4817141"/>
            <a:ext cx="70969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1"/>
          <p:cNvSpPr/>
          <p:nvPr/>
        </p:nvSpPr>
        <p:spPr>
          <a:xfrm>
            <a:off x="6764484" y="0"/>
            <a:ext cx="2057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1"/>
          <p:cNvSpPr txBox="1">
            <a:spLocks noGrp="1"/>
          </p:cNvSpPr>
          <p:nvPr>
            <p:ph type="title"/>
          </p:nvPr>
        </p:nvSpPr>
        <p:spPr>
          <a:xfrm rot="5400000">
            <a:off x="5559774" y="1516671"/>
            <a:ext cx="4423172" cy="180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1"/>
          <p:cNvSpPr txBox="1">
            <a:spLocks noGrp="1"/>
          </p:cNvSpPr>
          <p:nvPr>
            <p:ph type="body" idx="1"/>
          </p:nvPr>
        </p:nvSpPr>
        <p:spPr>
          <a:xfrm rot="5400000">
            <a:off x="1407048" y="-572420"/>
            <a:ext cx="4423172" cy="597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35" name="Google Shape;135;p41"/>
          <p:cNvSpPr txBox="1">
            <a:spLocks noGrp="1"/>
          </p:cNvSpPr>
          <p:nvPr>
            <p:ph type="dt" idx="10"/>
          </p:nvPr>
        </p:nvSpPr>
        <p:spPr>
          <a:xfrm>
            <a:off x="628650" y="4817141"/>
            <a:ext cx="205739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6" name="Google Shape;136;p41"/>
          <p:cNvSpPr txBox="1">
            <a:spLocks noGrp="1"/>
          </p:cNvSpPr>
          <p:nvPr>
            <p:ph type="ftr" idx="11"/>
          </p:nvPr>
        </p:nvSpPr>
        <p:spPr>
          <a:xfrm>
            <a:off x="2832102" y="4817141"/>
            <a:ext cx="320975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7" name="Google Shape;137;p41"/>
          <p:cNvSpPr txBox="1">
            <a:spLocks noGrp="1"/>
          </p:cNvSpPr>
          <p:nvPr>
            <p:ph type="sldNum" idx="12"/>
          </p:nvPr>
        </p:nvSpPr>
        <p:spPr>
          <a:xfrm>
            <a:off x="6054787" y="4817141"/>
            <a:ext cx="6598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" name="Google Shape;20;p16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rgbClr val="674EA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4EA7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/>
          <p:nvPr/>
        </p:nvSpPr>
        <p:spPr>
          <a:xfrm>
            <a:off x="362" y="132082"/>
            <a:ext cx="9141714" cy="12344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902189" y="213132"/>
            <a:ext cx="733806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rbel"/>
              <a:buNone/>
              <a:defRPr sz="3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902189" y="1508760"/>
            <a:ext cx="73380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3375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Noto Sans Symbols"/>
              <a:buChar char="▪"/>
              <a:defRPr sz="16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dt" idx="10"/>
          </p:nvPr>
        </p:nvSpPr>
        <p:spPr>
          <a:xfrm>
            <a:off x="901699" y="4817141"/>
            <a:ext cx="22506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0" name="Google Shape;60;p29"/>
          <p:cNvSpPr txBox="1">
            <a:spLocks noGrp="1"/>
          </p:cNvSpPr>
          <p:nvPr>
            <p:ph type="ftr" idx="11"/>
          </p:nvPr>
        </p:nvSpPr>
        <p:spPr>
          <a:xfrm>
            <a:off x="4197353" y="4817141"/>
            <a:ext cx="3783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7994195" y="4817141"/>
            <a:ext cx="70969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ec.org.hk/web/tc/investment/investment-products/index.pag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7.png"/><Relationship Id="rId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5"/>
          <p:cNvGrpSpPr/>
          <p:nvPr/>
        </p:nvGrpSpPr>
        <p:grpSpPr>
          <a:xfrm>
            <a:off x="-327629" y="718629"/>
            <a:ext cx="10078552" cy="5047972"/>
            <a:chOff x="0" y="0"/>
            <a:chExt cx="26876139" cy="13461257"/>
          </a:xfrm>
        </p:grpSpPr>
        <p:sp>
          <p:nvSpPr>
            <p:cNvPr id="143" name="Google Shape;143;p25"/>
            <p:cNvSpPr/>
            <p:nvPr/>
          </p:nvSpPr>
          <p:spPr>
            <a:xfrm>
              <a:off x="0" y="0"/>
              <a:ext cx="13461257" cy="13461257"/>
            </a:xfrm>
            <a:custGeom>
              <a:avLst/>
              <a:gdLst/>
              <a:ahLst/>
              <a:cxnLst/>
              <a:rect l="l" t="t" r="r" b="b"/>
              <a:pathLst>
                <a:path w="13461257" h="13461257" extrusionOk="0">
                  <a:moveTo>
                    <a:pt x="0" y="0"/>
                  </a:moveTo>
                  <a:lnTo>
                    <a:pt x="13461257" y="0"/>
                  </a:lnTo>
                  <a:lnTo>
                    <a:pt x="13461257" y="13461257"/>
                  </a:lnTo>
                  <a:lnTo>
                    <a:pt x="0" y="134612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7999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44" name="Google Shape;144;p25"/>
            <p:cNvSpPr/>
            <p:nvPr/>
          </p:nvSpPr>
          <p:spPr>
            <a:xfrm>
              <a:off x="13414882" y="0"/>
              <a:ext cx="13461257" cy="13461257"/>
            </a:xfrm>
            <a:custGeom>
              <a:avLst/>
              <a:gdLst/>
              <a:ahLst/>
              <a:cxnLst/>
              <a:rect l="l" t="t" r="r" b="b"/>
              <a:pathLst>
                <a:path w="13461257" h="13461257" extrusionOk="0">
                  <a:moveTo>
                    <a:pt x="0" y="0"/>
                  </a:moveTo>
                  <a:lnTo>
                    <a:pt x="13461257" y="0"/>
                  </a:lnTo>
                  <a:lnTo>
                    <a:pt x="13461257" y="13461257"/>
                  </a:lnTo>
                  <a:lnTo>
                    <a:pt x="0" y="134612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7999"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145" name="Google Shape;145;p25"/>
          <p:cNvGrpSpPr/>
          <p:nvPr/>
        </p:nvGrpSpPr>
        <p:grpSpPr>
          <a:xfrm>
            <a:off x="4272792" y="2882946"/>
            <a:ext cx="4754002" cy="1324156"/>
            <a:chOff x="0" y="-389139"/>
            <a:chExt cx="9098117" cy="3112833"/>
          </a:xfrm>
        </p:grpSpPr>
        <p:grpSp>
          <p:nvGrpSpPr>
            <p:cNvPr id="146" name="Google Shape;146;p25"/>
            <p:cNvGrpSpPr/>
            <p:nvPr/>
          </p:nvGrpSpPr>
          <p:grpSpPr>
            <a:xfrm>
              <a:off x="0" y="-389139"/>
              <a:ext cx="9098117" cy="2876222"/>
              <a:chOff x="0" y="-66675"/>
              <a:chExt cx="1558868" cy="492811"/>
            </a:xfrm>
          </p:grpSpPr>
          <p:sp>
            <p:nvSpPr>
              <p:cNvPr id="147" name="Google Shape;147;p25"/>
              <p:cNvSpPr/>
              <p:nvPr/>
            </p:nvSpPr>
            <p:spPr>
              <a:xfrm>
                <a:off x="0" y="-1"/>
                <a:ext cx="1558868" cy="426137"/>
              </a:xfrm>
              <a:custGeom>
                <a:avLst/>
                <a:gdLst/>
                <a:ahLst/>
                <a:cxnLst/>
                <a:rect l="l" t="t" r="r" b="b"/>
                <a:pathLst>
                  <a:path w="1558868" h="257563" extrusionOk="0">
                    <a:moveTo>
                      <a:pt x="23826" y="0"/>
                    </a:moveTo>
                    <a:lnTo>
                      <a:pt x="1535041" y="0"/>
                    </a:lnTo>
                    <a:cubicBezTo>
                      <a:pt x="1541361" y="0"/>
                      <a:pt x="1547421" y="2510"/>
                      <a:pt x="1551889" y="6979"/>
                    </a:cubicBezTo>
                    <a:cubicBezTo>
                      <a:pt x="1556357" y="11447"/>
                      <a:pt x="1558868" y="17507"/>
                      <a:pt x="1558868" y="23826"/>
                    </a:cubicBezTo>
                    <a:lnTo>
                      <a:pt x="1558868" y="233737"/>
                    </a:lnTo>
                    <a:cubicBezTo>
                      <a:pt x="1558868" y="240056"/>
                      <a:pt x="1556357" y="246116"/>
                      <a:pt x="1551889" y="250584"/>
                    </a:cubicBezTo>
                    <a:cubicBezTo>
                      <a:pt x="1547421" y="255053"/>
                      <a:pt x="1541361" y="257563"/>
                      <a:pt x="1535041" y="257563"/>
                    </a:cubicBezTo>
                    <a:lnTo>
                      <a:pt x="23826" y="257563"/>
                    </a:lnTo>
                    <a:cubicBezTo>
                      <a:pt x="17507" y="257563"/>
                      <a:pt x="11447" y="255053"/>
                      <a:pt x="6979" y="250584"/>
                    </a:cubicBezTo>
                    <a:cubicBezTo>
                      <a:pt x="2510" y="246116"/>
                      <a:pt x="0" y="240056"/>
                      <a:pt x="0" y="233737"/>
                    </a:cubicBezTo>
                    <a:lnTo>
                      <a:pt x="0" y="23826"/>
                    </a:lnTo>
                    <a:cubicBezTo>
                      <a:pt x="0" y="17507"/>
                      <a:pt x="2510" y="11447"/>
                      <a:pt x="6979" y="6979"/>
                    </a:cubicBezTo>
                    <a:cubicBezTo>
                      <a:pt x="11447" y="2510"/>
                      <a:pt x="17507" y="0"/>
                      <a:pt x="23826" y="0"/>
                    </a:cubicBez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25"/>
              <p:cNvSpPr txBox="1"/>
              <p:nvPr/>
            </p:nvSpPr>
            <p:spPr>
              <a:xfrm>
                <a:off x="0" y="-66675"/>
                <a:ext cx="1558868" cy="3242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endParaRPr sz="7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" name="Google Shape;149;p25"/>
            <p:cNvSpPr txBox="1"/>
            <p:nvPr/>
          </p:nvSpPr>
          <p:spPr>
            <a:xfrm>
              <a:off x="360240" y="261480"/>
              <a:ext cx="8563581" cy="2462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香港中文大學校友會聯會陳震夏中學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陳紫柔老師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25"/>
          <p:cNvSpPr/>
          <p:nvPr/>
        </p:nvSpPr>
        <p:spPr>
          <a:xfrm rot="173882">
            <a:off x="7558467" y="1318149"/>
            <a:ext cx="1557294" cy="1700240"/>
          </a:xfrm>
          <a:custGeom>
            <a:avLst/>
            <a:gdLst/>
            <a:ahLst/>
            <a:cxnLst/>
            <a:rect l="l" t="t" r="r" b="b"/>
            <a:pathLst>
              <a:path w="8775875" h="9770711" extrusionOk="0">
                <a:moveTo>
                  <a:pt x="0" y="0"/>
                </a:moveTo>
                <a:lnTo>
                  <a:pt x="8775875" y="0"/>
                </a:lnTo>
                <a:lnTo>
                  <a:pt x="8775875" y="9770711"/>
                </a:lnTo>
                <a:lnTo>
                  <a:pt x="0" y="97707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51" name="Google Shape;151;p25"/>
          <p:cNvGrpSpPr/>
          <p:nvPr/>
        </p:nvGrpSpPr>
        <p:grpSpPr>
          <a:xfrm>
            <a:off x="-307037" y="4715720"/>
            <a:ext cx="9844338" cy="709763"/>
            <a:chOff x="0" y="-66675"/>
            <a:chExt cx="4498007" cy="324300"/>
          </a:xfrm>
        </p:grpSpPr>
        <p:sp>
          <p:nvSpPr>
            <p:cNvPr id="152" name="Google Shape;152;p25"/>
            <p:cNvSpPr/>
            <p:nvPr/>
          </p:nvSpPr>
          <p:spPr>
            <a:xfrm>
              <a:off x="0" y="0"/>
              <a:ext cx="4498007" cy="257563"/>
            </a:xfrm>
            <a:custGeom>
              <a:avLst/>
              <a:gdLst/>
              <a:ahLst/>
              <a:cxnLst/>
              <a:rect l="l" t="t" r="r" b="b"/>
              <a:pathLst>
                <a:path w="4498007" h="257563" extrusionOk="0">
                  <a:moveTo>
                    <a:pt x="20054" y="0"/>
                  </a:moveTo>
                  <a:lnTo>
                    <a:pt x="4477953" y="0"/>
                  </a:lnTo>
                  <a:cubicBezTo>
                    <a:pt x="4483272" y="0"/>
                    <a:pt x="4488373" y="2113"/>
                    <a:pt x="4492134" y="5874"/>
                  </a:cubicBezTo>
                  <a:cubicBezTo>
                    <a:pt x="4495895" y="9634"/>
                    <a:pt x="4498007" y="14735"/>
                    <a:pt x="4498007" y="20054"/>
                  </a:cubicBezTo>
                  <a:lnTo>
                    <a:pt x="4498007" y="237509"/>
                  </a:lnTo>
                  <a:cubicBezTo>
                    <a:pt x="4498007" y="242828"/>
                    <a:pt x="4495895" y="247928"/>
                    <a:pt x="4492134" y="251689"/>
                  </a:cubicBezTo>
                  <a:cubicBezTo>
                    <a:pt x="4488373" y="255450"/>
                    <a:pt x="4483272" y="257563"/>
                    <a:pt x="4477953" y="257563"/>
                  </a:cubicBezTo>
                  <a:lnTo>
                    <a:pt x="20054" y="257563"/>
                  </a:lnTo>
                  <a:cubicBezTo>
                    <a:pt x="14735" y="257563"/>
                    <a:pt x="9634" y="255450"/>
                    <a:pt x="5874" y="251689"/>
                  </a:cubicBezTo>
                  <a:cubicBezTo>
                    <a:pt x="2113" y="247928"/>
                    <a:pt x="0" y="242828"/>
                    <a:pt x="0" y="237509"/>
                  </a:cubicBezTo>
                  <a:lnTo>
                    <a:pt x="0" y="20054"/>
                  </a:lnTo>
                  <a:cubicBezTo>
                    <a:pt x="0" y="14735"/>
                    <a:pt x="2113" y="9634"/>
                    <a:pt x="5874" y="5874"/>
                  </a:cubicBezTo>
                  <a:cubicBezTo>
                    <a:pt x="9634" y="2113"/>
                    <a:pt x="14735" y="0"/>
                    <a:pt x="20054" y="0"/>
                  </a:cubicBezTo>
                  <a:close/>
                </a:path>
              </a:pathLst>
            </a:custGeom>
            <a:solidFill>
              <a:srgbClr val="196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5"/>
            <p:cNvSpPr txBox="1"/>
            <p:nvPr/>
          </p:nvSpPr>
          <p:spPr>
            <a:xfrm>
              <a:off x="0" y="-66675"/>
              <a:ext cx="44979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25"/>
          <p:cNvSpPr/>
          <p:nvPr/>
        </p:nvSpPr>
        <p:spPr>
          <a:xfrm rot="-805862" flipH="1">
            <a:off x="2969537" y="3304801"/>
            <a:ext cx="1980571" cy="1913743"/>
          </a:xfrm>
          <a:custGeom>
            <a:avLst/>
            <a:gdLst/>
            <a:ahLst/>
            <a:cxnLst/>
            <a:rect l="l" t="t" r="r" b="b"/>
            <a:pathLst>
              <a:path w="5750457" h="5394974" extrusionOk="0">
                <a:moveTo>
                  <a:pt x="5750456" y="0"/>
                </a:moveTo>
                <a:lnTo>
                  <a:pt x="0" y="0"/>
                </a:lnTo>
                <a:lnTo>
                  <a:pt x="0" y="5394973"/>
                </a:lnTo>
                <a:lnTo>
                  <a:pt x="5750456" y="5394973"/>
                </a:lnTo>
                <a:lnTo>
                  <a:pt x="575045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5" name="Google Shape;155;p25"/>
          <p:cNvSpPr/>
          <p:nvPr/>
        </p:nvSpPr>
        <p:spPr>
          <a:xfrm rot="2839955">
            <a:off x="3950911" y="118069"/>
            <a:ext cx="613999" cy="668217"/>
          </a:xfrm>
          <a:custGeom>
            <a:avLst/>
            <a:gdLst/>
            <a:ahLst/>
            <a:cxnLst/>
            <a:rect l="l" t="t" r="r" b="b"/>
            <a:pathLst>
              <a:path w="2246935" h="2336133" extrusionOk="0">
                <a:moveTo>
                  <a:pt x="0" y="0"/>
                </a:moveTo>
                <a:lnTo>
                  <a:pt x="2246935" y="0"/>
                </a:lnTo>
                <a:lnTo>
                  <a:pt x="2246935" y="2336132"/>
                </a:lnTo>
                <a:lnTo>
                  <a:pt x="0" y="2336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6" name="Google Shape;156;p25"/>
          <p:cNvSpPr/>
          <p:nvPr/>
        </p:nvSpPr>
        <p:spPr>
          <a:xfrm rot="-356590">
            <a:off x="124162" y="2478677"/>
            <a:ext cx="2811997" cy="2679066"/>
          </a:xfrm>
          <a:custGeom>
            <a:avLst/>
            <a:gdLst/>
            <a:ahLst/>
            <a:cxnLst/>
            <a:rect l="l" t="t" r="r" b="b"/>
            <a:pathLst>
              <a:path w="5623993" h="5358132" extrusionOk="0">
                <a:moveTo>
                  <a:pt x="0" y="0"/>
                </a:moveTo>
                <a:lnTo>
                  <a:pt x="5623993" y="0"/>
                </a:lnTo>
                <a:lnTo>
                  <a:pt x="5623993" y="5358132"/>
                </a:lnTo>
                <a:lnTo>
                  <a:pt x="0" y="5358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7" name="Google Shape;157;p25"/>
          <p:cNvSpPr txBox="1"/>
          <p:nvPr/>
        </p:nvSpPr>
        <p:spPr>
          <a:xfrm>
            <a:off x="424373" y="543839"/>
            <a:ext cx="8115300" cy="14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81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Sharing of Using Digital Stock Trading Guru in Teaching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4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電子「股壇達人」在學校的應用教學分享</a:t>
            </a:r>
            <a:endParaRPr sz="280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5"/>
          <p:cNvSpPr/>
          <p:nvPr/>
        </p:nvSpPr>
        <p:spPr>
          <a:xfrm>
            <a:off x="251007" y="444799"/>
            <a:ext cx="673588" cy="547660"/>
          </a:xfrm>
          <a:custGeom>
            <a:avLst/>
            <a:gdLst/>
            <a:ahLst/>
            <a:cxnLst/>
            <a:rect l="l" t="t" r="r" b="b"/>
            <a:pathLst>
              <a:path w="1827783" h="1608449" extrusionOk="0">
                <a:moveTo>
                  <a:pt x="0" y="0"/>
                </a:moveTo>
                <a:lnTo>
                  <a:pt x="1827782" y="0"/>
                </a:lnTo>
                <a:lnTo>
                  <a:pt x="1827782" y="1608449"/>
                </a:lnTo>
                <a:lnTo>
                  <a:pt x="0" y="16084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9" name="Google Shape;159;p25"/>
          <p:cNvSpPr/>
          <p:nvPr/>
        </p:nvSpPr>
        <p:spPr>
          <a:xfrm>
            <a:off x="4482023" y="3611566"/>
            <a:ext cx="299208" cy="299208"/>
          </a:xfrm>
          <a:custGeom>
            <a:avLst/>
            <a:gdLst/>
            <a:ahLst/>
            <a:cxnLst/>
            <a:rect l="l" t="t" r="r" b="b"/>
            <a:pathLst>
              <a:path w="598415" h="598415" extrusionOk="0">
                <a:moveTo>
                  <a:pt x="0" y="0"/>
                </a:moveTo>
                <a:lnTo>
                  <a:pt x="598416" y="0"/>
                </a:lnTo>
                <a:lnTo>
                  <a:pt x="598416" y="598415"/>
                </a:lnTo>
                <a:lnTo>
                  <a:pt x="0" y="598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0" name="Google Shape;160;p25"/>
          <p:cNvSpPr/>
          <p:nvPr/>
        </p:nvSpPr>
        <p:spPr>
          <a:xfrm>
            <a:off x="4272792" y="3183220"/>
            <a:ext cx="299208" cy="299208"/>
          </a:xfrm>
          <a:custGeom>
            <a:avLst/>
            <a:gdLst/>
            <a:ahLst/>
            <a:cxnLst/>
            <a:rect l="l" t="t" r="r" b="b"/>
            <a:pathLst>
              <a:path w="598415" h="598415" extrusionOk="0">
                <a:moveTo>
                  <a:pt x="0" y="0"/>
                </a:moveTo>
                <a:lnTo>
                  <a:pt x="598416" y="0"/>
                </a:lnTo>
                <a:lnTo>
                  <a:pt x="598416" y="598415"/>
                </a:lnTo>
                <a:lnTo>
                  <a:pt x="0" y="598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61" name="Google Shape;161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93080" y="95240"/>
            <a:ext cx="3550920" cy="89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9"/>
          <p:cNvSpPr txBox="1">
            <a:spLocks noGrp="1"/>
          </p:cNvSpPr>
          <p:nvPr>
            <p:ph type="title"/>
          </p:nvPr>
        </p:nvSpPr>
        <p:spPr>
          <a:xfrm>
            <a:off x="229620" y="503960"/>
            <a:ext cx="5203440" cy="72896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None/>
            </a:pPr>
            <a:r>
              <a:rPr lang="zh-TW" sz="3200" b="1" dirty="0">
                <a:solidFill>
                  <a:schemeClr val="dk1"/>
                </a:solidFill>
              </a:rPr>
              <a:t>高中遊戲中學習的體驗</a:t>
            </a:r>
            <a:endParaRPr sz="3200" b="1" dirty="0">
              <a:solidFill>
                <a:schemeClr val="dk1"/>
              </a:solidFill>
            </a:endParaRPr>
          </a:p>
        </p:txBody>
      </p:sp>
      <p:sp>
        <p:nvSpPr>
          <p:cNvPr id="467" name="Google Shape;46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10</a:t>
            </a:fld>
            <a:endParaRPr dirty="0"/>
          </a:p>
        </p:txBody>
      </p:sp>
      <p:grpSp>
        <p:nvGrpSpPr>
          <p:cNvPr id="472" name="Google Shape;472;p9"/>
          <p:cNvGrpSpPr/>
          <p:nvPr/>
        </p:nvGrpSpPr>
        <p:grpSpPr>
          <a:xfrm>
            <a:off x="229620" y="1615217"/>
            <a:ext cx="8773806" cy="2341761"/>
            <a:chOff x="0" y="657565"/>
            <a:chExt cx="8884583" cy="1969074"/>
          </a:xfrm>
        </p:grpSpPr>
        <p:sp>
          <p:nvSpPr>
            <p:cNvPr id="473" name="Google Shape;473;p9"/>
            <p:cNvSpPr/>
            <p:nvPr/>
          </p:nvSpPr>
          <p:spPr>
            <a:xfrm>
              <a:off x="443001" y="672279"/>
              <a:ext cx="2691210" cy="1922120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E5D0CD">
                <a:alpha val="87843"/>
              </a:srgbClr>
            </a:solidFill>
            <a:ln w="25400" cap="flat" cmpd="sng">
              <a:solidFill>
                <a:srgbClr val="E5D0CD">
                  <a:alpha val="8784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9"/>
            <p:cNvSpPr txBox="1"/>
            <p:nvPr/>
          </p:nvSpPr>
          <p:spPr>
            <a:xfrm>
              <a:off x="1115803" y="960597"/>
              <a:ext cx="1345665" cy="1345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7600" rIns="15225" bIns="76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zh-TW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Complete the pre-learning task searching the characteristic common financial products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0" y="1106279"/>
              <a:ext cx="1096148" cy="1054120"/>
            </a:xfrm>
            <a:prstGeom prst="ellipse">
              <a:avLst/>
            </a:prstGeom>
            <a:solidFill>
              <a:srgbClr val="B8543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9"/>
            <p:cNvSpPr txBox="1"/>
            <p:nvPr/>
          </p:nvSpPr>
          <p:spPr>
            <a:xfrm>
              <a:off x="160527" y="1260651"/>
              <a:ext cx="775094" cy="745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zh-TW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課前</a:t>
              </a:r>
              <a:endParaRPr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zh-TW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準備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3756184" y="657565"/>
              <a:ext cx="2232573" cy="1951549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D5DFCA">
                <a:alpha val="87843"/>
              </a:srgbClr>
            </a:solidFill>
            <a:ln w="25400" cap="flat" cmpd="sng">
              <a:solidFill>
                <a:srgbClr val="D5DFCA">
                  <a:alpha val="8784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9"/>
            <p:cNvSpPr txBox="1"/>
            <p:nvPr/>
          </p:nvSpPr>
          <p:spPr>
            <a:xfrm>
              <a:off x="4314327" y="950297"/>
              <a:ext cx="1088379" cy="1366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7600" rIns="15225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zh-TW" sz="1200" b="0" i="0" u="none" strike="noStrike" cap="none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Arial"/>
                </a:rPr>
                <a:t>Digital Stock Trading Guru 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266525" y="1075196"/>
              <a:ext cx="1116286" cy="1116286"/>
            </a:xfrm>
            <a:prstGeom prst="ellipse">
              <a:avLst/>
            </a:prstGeom>
            <a:solidFill>
              <a:srgbClr val="5CAB1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9"/>
            <p:cNvSpPr txBox="1"/>
            <p:nvPr/>
          </p:nvSpPr>
          <p:spPr>
            <a:xfrm>
              <a:off x="3430001" y="1238672"/>
              <a:ext cx="789334" cy="789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zh-TW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課堂</a:t>
              </a:r>
              <a:endParaRPr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zh-TW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互動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6652010" y="675090"/>
              <a:ext cx="2232573" cy="1951549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C9DAD7">
                <a:alpha val="87843"/>
              </a:srgbClr>
            </a:solidFill>
            <a:ln w="25400" cap="flat" cmpd="sng">
              <a:solidFill>
                <a:srgbClr val="C9DAD7">
                  <a:alpha val="8784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9"/>
            <p:cNvSpPr txBox="1"/>
            <p:nvPr/>
          </p:nvSpPr>
          <p:spPr>
            <a:xfrm>
              <a:off x="7210153" y="967822"/>
              <a:ext cx="1088379" cy="1366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7600" rIns="15225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zh-TW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Summary of factors affecting stock prices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6080103" y="1127136"/>
              <a:ext cx="1116286" cy="1116286"/>
            </a:xfrm>
            <a:prstGeom prst="ellipse">
              <a:avLst/>
            </a:prstGeom>
            <a:solidFill>
              <a:srgbClr val="0091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9"/>
            <p:cNvSpPr txBox="1"/>
            <p:nvPr/>
          </p:nvSpPr>
          <p:spPr>
            <a:xfrm>
              <a:off x="6243579" y="1290612"/>
              <a:ext cx="789334" cy="789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zh-TW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課後反思及回饋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2ed498c3b1_0_7"/>
          <p:cNvSpPr txBox="1">
            <a:spLocks noGrp="1"/>
          </p:cNvSpPr>
          <p:nvPr>
            <p:ph type="title"/>
          </p:nvPr>
        </p:nvSpPr>
        <p:spPr>
          <a:xfrm>
            <a:off x="311725" y="500924"/>
            <a:ext cx="4436326" cy="73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None/>
            </a:pPr>
            <a:r>
              <a:rPr lang="zh-TW" sz="3200" b="1">
                <a:solidFill>
                  <a:schemeClr val="dk1"/>
                </a:solidFill>
              </a:rPr>
              <a:t>PRE-LEARNING TASK</a:t>
            </a:r>
            <a:endParaRPr sz="3200" b="1" dirty="0">
              <a:solidFill>
                <a:schemeClr val="dk1"/>
              </a:solidFill>
            </a:endParaRPr>
          </a:p>
        </p:txBody>
      </p:sp>
      <p:sp>
        <p:nvSpPr>
          <p:cNvPr id="490" name="Google Shape;490;g22ed498c3b1_0_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11</a:t>
            </a:fld>
            <a:endParaRPr dirty="0"/>
          </a:p>
        </p:txBody>
      </p:sp>
      <p:sp>
        <p:nvSpPr>
          <p:cNvPr id="491" name="Google Shape;491;g22ed498c3b1_0_7"/>
          <p:cNvSpPr/>
          <p:nvPr/>
        </p:nvSpPr>
        <p:spPr>
          <a:xfrm>
            <a:off x="885771" y="4300049"/>
            <a:ext cx="34785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https://www.ifec.org.hk/web/tc/investment/investment-products/index.page</a:t>
            </a:r>
            <a:r>
              <a:rPr lang="zh-TW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g22ed498c3b1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9869" y="2802510"/>
            <a:ext cx="1241994" cy="12817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EC78F9B-A049-440E-B2EF-4A93AEBB0D8A}"/>
              </a:ext>
            </a:extLst>
          </p:cNvPr>
          <p:cNvSpPr txBox="1"/>
          <p:nvPr/>
        </p:nvSpPr>
        <p:spPr>
          <a:xfrm>
            <a:off x="445545" y="1438390"/>
            <a:ext cx="3710996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Pre-learning worksheet for students:</a:t>
            </a:r>
          </a:p>
          <a:p>
            <a:r>
              <a:rPr lang="en-US" altLang="zh-TW" sz="1600" dirty="0"/>
              <a:t>Arouse the interest of learning of personal financial management by using the online resource of IFEC.</a:t>
            </a:r>
            <a:endParaRPr lang="zh-TW" altLang="en-US" sz="16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009A542-3D79-40BA-84C2-E558A399C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81840"/>
            <a:ext cx="4567902" cy="39798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7"/>
          <p:cNvSpPr txBox="1">
            <a:spLocks noGrp="1"/>
          </p:cNvSpPr>
          <p:nvPr>
            <p:ph type="title"/>
          </p:nvPr>
        </p:nvSpPr>
        <p:spPr>
          <a:xfrm>
            <a:off x="311725" y="424225"/>
            <a:ext cx="8160733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None/>
            </a:pPr>
            <a:br>
              <a:rPr lang="zh-TW" sz="2400" b="1"/>
            </a:br>
            <a:endParaRPr sz="2400" dirty="0"/>
          </a:p>
        </p:txBody>
      </p:sp>
      <p:sp>
        <p:nvSpPr>
          <p:cNvPr id="512" name="Google Shape;512;p27"/>
          <p:cNvSpPr txBox="1">
            <a:spLocks noGrp="1"/>
          </p:cNvSpPr>
          <p:nvPr>
            <p:ph type="body" idx="1"/>
          </p:nvPr>
        </p:nvSpPr>
        <p:spPr>
          <a:xfrm>
            <a:off x="513933" y="1475053"/>
            <a:ext cx="8297142" cy="312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zh-TW" sz="2000" b="1"/>
              <a:t>自主學習四學架構</a:t>
            </a:r>
            <a:endParaRPr sz="2000" b="1"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zh-TW" sz="2000" b="1"/>
              <a:t>Self-regulated learning, SRL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4889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20"/>
              <a:buFont typeface="Corbel"/>
              <a:buAutoNum type="arabicPeriod"/>
            </a:pPr>
            <a:r>
              <a:rPr lang="zh-TW" sz="2400" b="1">
                <a:latin typeface="Corbel"/>
                <a:ea typeface="Corbel"/>
                <a:cs typeface="Corbel"/>
                <a:sym typeface="Corbel"/>
              </a:rPr>
              <a:t>學生自學</a:t>
            </a:r>
            <a:endParaRPr sz="2400" b="1" dirty="0">
              <a:latin typeface="Corbel"/>
              <a:ea typeface="Corbel"/>
              <a:cs typeface="Corbel"/>
              <a:sym typeface="Corbel"/>
            </a:endParaRPr>
          </a:p>
          <a:p>
            <a:pPr marL="4889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20"/>
              <a:buFont typeface="Corbel"/>
              <a:buAutoNum type="arabicPeriod"/>
            </a:pPr>
            <a:r>
              <a:rPr lang="zh-TW" sz="2400" b="1">
                <a:latin typeface="Corbel"/>
                <a:ea typeface="Corbel"/>
                <a:cs typeface="Corbel"/>
                <a:sym typeface="Corbel"/>
              </a:rPr>
              <a:t>組內共學</a:t>
            </a:r>
            <a:endParaRPr sz="2400" b="1" dirty="0">
              <a:latin typeface="Corbel"/>
              <a:ea typeface="Corbel"/>
              <a:cs typeface="Corbel"/>
              <a:sym typeface="Corbel"/>
            </a:endParaRPr>
          </a:p>
          <a:p>
            <a:pPr marL="4889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20"/>
              <a:buFont typeface="Corbel"/>
              <a:buAutoNum type="arabicPeriod"/>
            </a:pPr>
            <a:r>
              <a:rPr lang="zh-TW" sz="2400" b="1">
                <a:latin typeface="Corbel"/>
                <a:ea typeface="Corbel"/>
                <a:cs typeface="Corbel"/>
                <a:sym typeface="Corbel"/>
              </a:rPr>
              <a:t>組間互學</a:t>
            </a:r>
            <a:endParaRPr sz="2400" b="1" dirty="0">
              <a:latin typeface="Corbel"/>
              <a:ea typeface="Corbel"/>
              <a:cs typeface="Corbel"/>
              <a:sym typeface="Corbel"/>
            </a:endParaRPr>
          </a:p>
          <a:p>
            <a:pPr marL="4889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20"/>
              <a:buFont typeface="Corbel"/>
              <a:buAutoNum type="arabicPeriod"/>
            </a:pPr>
            <a:r>
              <a:rPr lang="zh-TW" sz="2400" b="1">
                <a:latin typeface="Corbel"/>
                <a:ea typeface="Corbel"/>
                <a:cs typeface="Corbel"/>
                <a:sym typeface="Corbel"/>
              </a:rPr>
              <a:t>教師導學</a:t>
            </a:r>
            <a:endParaRPr dirty="0"/>
          </a:p>
        </p:txBody>
      </p:sp>
      <p:sp>
        <p:nvSpPr>
          <p:cNvPr id="513" name="Google Shape;5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12</a:t>
            </a:fld>
            <a:endParaRPr dirty="0"/>
          </a:p>
        </p:txBody>
      </p:sp>
      <p:sp>
        <p:nvSpPr>
          <p:cNvPr id="514" name="Google Shape;514;p27"/>
          <p:cNvSpPr/>
          <p:nvPr/>
        </p:nvSpPr>
        <p:spPr>
          <a:xfrm>
            <a:off x="429816" y="424225"/>
            <a:ext cx="79245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747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讓學生成為學習的主角：自主學習四學架構的理論創新與學校應用(何世敏,2024</a:t>
            </a:r>
            <a:r>
              <a:rPr lang="zh-TW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5" name="Google Shape;51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6142" y="1475053"/>
            <a:ext cx="4503925" cy="331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"/>
          <p:cNvSpPr txBox="1">
            <a:spLocks noGrp="1"/>
          </p:cNvSpPr>
          <p:nvPr>
            <p:ph type="title"/>
          </p:nvPr>
        </p:nvSpPr>
        <p:spPr>
          <a:xfrm>
            <a:off x="373800" y="438000"/>
            <a:ext cx="643086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None/>
            </a:pPr>
            <a:r>
              <a:rPr lang="zh-TW" sz="3200" b="1" dirty="0">
                <a:solidFill>
                  <a:schemeClr val="dk1"/>
                </a:solidFill>
              </a:rPr>
              <a:t>教師在課堂上擔當的角色</a:t>
            </a:r>
            <a:endParaRPr sz="3200" b="1" dirty="0">
              <a:solidFill>
                <a:schemeClr val="dk1"/>
              </a:solidFill>
            </a:endParaRPr>
          </a:p>
        </p:txBody>
      </p:sp>
      <p:sp>
        <p:nvSpPr>
          <p:cNvPr id="521" name="Google Shape;521;p10"/>
          <p:cNvSpPr txBox="1">
            <a:spLocks noGrp="1"/>
          </p:cNvSpPr>
          <p:nvPr>
            <p:ph type="body" idx="1"/>
          </p:nvPr>
        </p:nvSpPr>
        <p:spPr>
          <a:xfrm>
            <a:off x="373800" y="1562980"/>
            <a:ext cx="794592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58775" algn="just">
              <a:buSzPts val="2050"/>
              <a:buFont typeface="Noto Sans Symbols"/>
              <a:buAutoNum type="arabicPeriod"/>
            </a:pPr>
            <a:r>
              <a:rPr lang="zh-TW" altLang="en-US" sz="2200" b="1" dirty="0">
                <a:latin typeface="Times New Roman"/>
                <a:cs typeface="Times New Roman"/>
                <a:sym typeface="Times New Roman"/>
              </a:rPr>
              <a:t>締造</a:t>
            </a:r>
            <a:r>
              <a:rPr lang="zh-TW" altLang="zh-TW" sz="2200" b="1" dirty="0">
                <a:latin typeface="Times New Roman"/>
                <a:cs typeface="Times New Roman"/>
              </a:rPr>
              <a:t>課堂</a:t>
            </a:r>
            <a:r>
              <a:rPr lang="zh-TW" altLang="en-US" sz="2200" b="1" dirty="0">
                <a:latin typeface="Times New Roman"/>
                <a:cs typeface="Times New Roman"/>
                <a:sym typeface="Times New Roman"/>
              </a:rPr>
              <a:t>正面積極的學習氣氛。</a:t>
            </a:r>
            <a:endParaRPr sz="2200" b="1" dirty="0">
              <a:latin typeface="Times New Roman"/>
              <a:cs typeface="Times New Roman"/>
              <a:sym typeface="Times New Roman"/>
            </a:endParaRPr>
          </a:p>
          <a:p>
            <a:pPr marL="457200" lvl="0" indent="-3587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zh-TW" altLang="en-US" sz="2200" b="1" dirty="0">
                <a:latin typeface="Times New Roman"/>
                <a:cs typeface="Times New Roman"/>
                <a:sym typeface="Times New Roman"/>
              </a:rPr>
              <a:t>擔當引導者，容讓學生從他們身上及從其所犯的錯誤中學習。</a:t>
            </a:r>
            <a:endParaRPr sz="2200" b="1" dirty="0">
              <a:latin typeface="Times New Roman"/>
              <a:cs typeface="Times New Roman"/>
              <a:sym typeface="Times New Roman"/>
            </a:endParaRPr>
          </a:p>
          <a:p>
            <a:pPr marL="457200" lvl="0" indent="-3587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zh-TW" altLang="en-US" sz="2200" b="1" dirty="0">
                <a:latin typeface="Times New Roman"/>
                <a:cs typeface="Times New Roman"/>
                <a:sym typeface="Times New Roman"/>
              </a:rPr>
              <a:t>適時釐清重要概念及每個學習階段的目的。</a:t>
            </a:r>
            <a:endParaRPr sz="2200" b="1" dirty="0">
              <a:latin typeface="Times New Roman"/>
              <a:cs typeface="Times New Roman"/>
              <a:sym typeface="Times New Roman"/>
            </a:endParaRPr>
          </a:p>
          <a:p>
            <a:pPr marL="457200" lvl="0" indent="-3587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zh-TW" altLang="en-US" sz="2200" b="1" dirty="0">
                <a:latin typeface="Times New Roman"/>
                <a:cs typeface="Times New Roman"/>
                <a:sym typeface="Times New Roman"/>
              </a:rPr>
              <a:t>讓學生自由地嘗試各種方法，讓他們有能力去找出解決方法。</a:t>
            </a:r>
            <a:endParaRPr sz="2200" b="1" dirty="0">
              <a:latin typeface="Times New Roman"/>
              <a:cs typeface="Times New Roman"/>
              <a:sym typeface="Times New Roman"/>
            </a:endParaRPr>
          </a:p>
          <a:p>
            <a:pPr lvl="0" indent="-358775" algn="just">
              <a:buSzPts val="2050"/>
              <a:buAutoNum type="arabicPeriod"/>
            </a:pPr>
            <a:r>
              <a:rPr lang="zh-TW" altLang="en-US" sz="2200" b="1" dirty="0">
                <a:latin typeface="Times New Roman"/>
                <a:cs typeface="Times New Roman"/>
                <a:sym typeface="Times New Roman"/>
              </a:rPr>
              <a:t>教師不應主導學生的學習，反而應與學生分享感受和想法，並鼓勵學生解決問題、創造和建構的意見。</a:t>
            </a:r>
          </a:p>
          <a:p>
            <a:pPr marL="457200" lvl="0" indent="-3587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endParaRPr sz="2200" b="1" dirty="0">
              <a:latin typeface="Times New Roman"/>
              <a:cs typeface="Times New Roman"/>
              <a:sym typeface="Times New Roman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50"/>
              <a:buNone/>
            </a:pPr>
            <a:endParaRPr sz="19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13</a:t>
            </a:fld>
            <a:endParaRPr dirty="0"/>
          </a:p>
        </p:txBody>
      </p:sp>
      <p:sp>
        <p:nvSpPr>
          <p:cNvPr id="523" name="Google Shape;523;p10"/>
          <p:cNvSpPr/>
          <p:nvPr/>
        </p:nvSpPr>
        <p:spPr>
          <a:xfrm>
            <a:off x="7931216" y="438008"/>
            <a:ext cx="985446" cy="1220710"/>
          </a:xfrm>
          <a:custGeom>
            <a:avLst/>
            <a:gdLst/>
            <a:ahLst/>
            <a:cxnLst/>
            <a:rect l="l" t="t" r="r" b="b"/>
            <a:pathLst>
              <a:path w="1970891" h="2441419" extrusionOk="0">
                <a:moveTo>
                  <a:pt x="0" y="0"/>
                </a:moveTo>
                <a:lnTo>
                  <a:pt x="1970890" y="0"/>
                </a:lnTo>
                <a:lnTo>
                  <a:pt x="1970890" y="2441419"/>
                </a:lnTo>
                <a:lnTo>
                  <a:pt x="0" y="2441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1"/>
          <p:cNvSpPr txBox="1">
            <a:spLocks noGrp="1"/>
          </p:cNvSpPr>
          <p:nvPr>
            <p:ph type="title"/>
          </p:nvPr>
        </p:nvSpPr>
        <p:spPr>
          <a:xfrm>
            <a:off x="122842" y="557536"/>
            <a:ext cx="8284515" cy="42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zh-TW" sz="3200" b="1" dirty="0">
                <a:solidFill>
                  <a:schemeClr val="dk1"/>
                </a:solidFill>
              </a:rPr>
              <a:t>總結</a:t>
            </a:r>
            <a:endParaRPr sz="3200" b="1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040" b="1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altLang="en-US" sz="2400" b="1" dirty="0"/>
              <a:t>檢視</a:t>
            </a:r>
            <a:r>
              <a:rPr lang="zh-TW" sz="2400" b="1" dirty="0"/>
              <a:t>在體驗式教學活動中所學習到的經驗、知識、技能或態度， 能否有效的運用到未來工作或實際生活中。</a:t>
            </a:r>
            <a:endParaRPr sz="2940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b="1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sz="2400" b="1" dirty="0"/>
              <a:t>正確的理財觀念及價值觀應自小培育，透過學習人生不同階段所需不同的理財計劃，讓同學及早規劃。</a:t>
            </a:r>
            <a:br>
              <a:rPr lang="en-US" altLang="zh-TW" sz="2400" b="1" dirty="0"/>
            </a:br>
            <a:endParaRPr sz="2400" b="1" dirty="0"/>
          </a:p>
        </p:txBody>
      </p:sp>
      <p:sp>
        <p:nvSpPr>
          <p:cNvPr id="529" name="Google Shape;52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14</a:t>
            </a:fld>
            <a:endParaRPr dirty="0"/>
          </a:p>
        </p:txBody>
      </p:sp>
      <p:sp>
        <p:nvSpPr>
          <p:cNvPr id="531" name="Google Shape;531;p11"/>
          <p:cNvSpPr/>
          <p:nvPr/>
        </p:nvSpPr>
        <p:spPr>
          <a:xfrm>
            <a:off x="7440462" y="3841126"/>
            <a:ext cx="1061741" cy="877315"/>
          </a:xfrm>
          <a:custGeom>
            <a:avLst/>
            <a:gdLst/>
            <a:ahLst/>
            <a:cxnLst/>
            <a:rect l="l" t="t" r="r" b="b"/>
            <a:pathLst>
              <a:path w="5055909" h="4679014" extrusionOk="0">
                <a:moveTo>
                  <a:pt x="0" y="0"/>
                </a:moveTo>
                <a:lnTo>
                  <a:pt x="5055910" y="0"/>
                </a:lnTo>
                <a:lnTo>
                  <a:pt x="5055910" y="4679014"/>
                </a:lnTo>
                <a:lnTo>
                  <a:pt x="0" y="4679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8" name="Google Shape;161;p25">
            <a:extLst>
              <a:ext uri="{FF2B5EF4-FFF2-40B4-BE49-F238E27FC236}">
                <a16:creationId xmlns:a16="http://schemas.microsoft.com/office/drawing/2014/main" id="{AA9455D6-38F1-4AF0-A52F-23983F5785F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5888" y="405175"/>
            <a:ext cx="3550920" cy="89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oogle Shape;538;p28"/>
          <p:cNvGrpSpPr/>
          <p:nvPr/>
        </p:nvGrpSpPr>
        <p:grpSpPr>
          <a:xfrm>
            <a:off x="-467276" y="-109952"/>
            <a:ext cx="10078552" cy="5047972"/>
            <a:chOff x="0" y="0"/>
            <a:chExt cx="26876139" cy="13461257"/>
          </a:xfrm>
        </p:grpSpPr>
        <p:sp>
          <p:nvSpPr>
            <p:cNvPr id="539" name="Google Shape;539;p28"/>
            <p:cNvSpPr/>
            <p:nvPr/>
          </p:nvSpPr>
          <p:spPr>
            <a:xfrm>
              <a:off x="0" y="0"/>
              <a:ext cx="13461257" cy="13461257"/>
            </a:xfrm>
            <a:custGeom>
              <a:avLst/>
              <a:gdLst/>
              <a:ahLst/>
              <a:cxnLst/>
              <a:rect l="l" t="t" r="r" b="b"/>
              <a:pathLst>
                <a:path w="13461257" h="13461257" extrusionOk="0">
                  <a:moveTo>
                    <a:pt x="0" y="0"/>
                  </a:moveTo>
                  <a:lnTo>
                    <a:pt x="13461257" y="0"/>
                  </a:lnTo>
                  <a:lnTo>
                    <a:pt x="13461257" y="13461257"/>
                  </a:lnTo>
                  <a:lnTo>
                    <a:pt x="0" y="134612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7999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40" name="Google Shape;540;p28"/>
            <p:cNvSpPr/>
            <p:nvPr/>
          </p:nvSpPr>
          <p:spPr>
            <a:xfrm>
              <a:off x="13414882" y="0"/>
              <a:ext cx="13461257" cy="13461257"/>
            </a:xfrm>
            <a:custGeom>
              <a:avLst/>
              <a:gdLst/>
              <a:ahLst/>
              <a:cxnLst/>
              <a:rect l="l" t="t" r="r" b="b"/>
              <a:pathLst>
                <a:path w="13461257" h="13461257" extrusionOk="0">
                  <a:moveTo>
                    <a:pt x="0" y="0"/>
                  </a:moveTo>
                  <a:lnTo>
                    <a:pt x="13461257" y="0"/>
                  </a:lnTo>
                  <a:lnTo>
                    <a:pt x="13461257" y="13461257"/>
                  </a:lnTo>
                  <a:lnTo>
                    <a:pt x="0" y="134612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7999"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541" name="Google Shape;541;p28"/>
          <p:cNvGrpSpPr/>
          <p:nvPr/>
        </p:nvGrpSpPr>
        <p:grpSpPr>
          <a:xfrm>
            <a:off x="-307037" y="4715718"/>
            <a:ext cx="9844501" cy="709638"/>
            <a:chOff x="0" y="-66675"/>
            <a:chExt cx="4498007" cy="324238"/>
          </a:xfrm>
        </p:grpSpPr>
        <p:sp>
          <p:nvSpPr>
            <p:cNvPr id="542" name="Google Shape;542;p28"/>
            <p:cNvSpPr/>
            <p:nvPr/>
          </p:nvSpPr>
          <p:spPr>
            <a:xfrm>
              <a:off x="0" y="0"/>
              <a:ext cx="4498007" cy="257563"/>
            </a:xfrm>
            <a:custGeom>
              <a:avLst/>
              <a:gdLst/>
              <a:ahLst/>
              <a:cxnLst/>
              <a:rect l="l" t="t" r="r" b="b"/>
              <a:pathLst>
                <a:path w="4498007" h="257563" extrusionOk="0">
                  <a:moveTo>
                    <a:pt x="20054" y="0"/>
                  </a:moveTo>
                  <a:lnTo>
                    <a:pt x="4477953" y="0"/>
                  </a:lnTo>
                  <a:cubicBezTo>
                    <a:pt x="4483272" y="0"/>
                    <a:pt x="4488373" y="2113"/>
                    <a:pt x="4492134" y="5874"/>
                  </a:cubicBezTo>
                  <a:cubicBezTo>
                    <a:pt x="4495895" y="9634"/>
                    <a:pt x="4498007" y="14735"/>
                    <a:pt x="4498007" y="20054"/>
                  </a:cubicBezTo>
                  <a:lnTo>
                    <a:pt x="4498007" y="237509"/>
                  </a:lnTo>
                  <a:cubicBezTo>
                    <a:pt x="4498007" y="242828"/>
                    <a:pt x="4495895" y="247928"/>
                    <a:pt x="4492134" y="251689"/>
                  </a:cubicBezTo>
                  <a:cubicBezTo>
                    <a:pt x="4488373" y="255450"/>
                    <a:pt x="4483272" y="257563"/>
                    <a:pt x="4477953" y="257563"/>
                  </a:cubicBezTo>
                  <a:lnTo>
                    <a:pt x="20054" y="257563"/>
                  </a:lnTo>
                  <a:cubicBezTo>
                    <a:pt x="14735" y="257563"/>
                    <a:pt x="9634" y="255450"/>
                    <a:pt x="5874" y="251689"/>
                  </a:cubicBezTo>
                  <a:cubicBezTo>
                    <a:pt x="2113" y="247928"/>
                    <a:pt x="0" y="242828"/>
                    <a:pt x="0" y="237509"/>
                  </a:cubicBezTo>
                  <a:lnTo>
                    <a:pt x="0" y="20054"/>
                  </a:lnTo>
                  <a:cubicBezTo>
                    <a:pt x="0" y="14735"/>
                    <a:pt x="2113" y="9634"/>
                    <a:pt x="5874" y="5874"/>
                  </a:cubicBezTo>
                  <a:cubicBezTo>
                    <a:pt x="9634" y="2113"/>
                    <a:pt x="14735" y="0"/>
                    <a:pt x="20054" y="0"/>
                  </a:cubicBezTo>
                  <a:close/>
                </a:path>
              </a:pathLst>
            </a:custGeom>
            <a:solidFill>
              <a:srgbClr val="196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8"/>
            <p:cNvSpPr txBox="1"/>
            <p:nvPr/>
          </p:nvSpPr>
          <p:spPr>
            <a:xfrm>
              <a:off x="0" y="-66675"/>
              <a:ext cx="4498007" cy="324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p28"/>
          <p:cNvSpPr/>
          <p:nvPr/>
        </p:nvSpPr>
        <p:spPr>
          <a:xfrm rot="-244409">
            <a:off x="3031089" y="1633347"/>
            <a:ext cx="2827553" cy="2596208"/>
          </a:xfrm>
          <a:custGeom>
            <a:avLst/>
            <a:gdLst/>
            <a:ahLst/>
            <a:cxnLst/>
            <a:rect l="l" t="t" r="r" b="b"/>
            <a:pathLst>
              <a:path w="5655106" h="5192415" extrusionOk="0">
                <a:moveTo>
                  <a:pt x="0" y="0"/>
                </a:moveTo>
                <a:lnTo>
                  <a:pt x="5655106" y="0"/>
                </a:lnTo>
                <a:lnTo>
                  <a:pt x="5655106" y="5192416"/>
                </a:lnTo>
                <a:lnTo>
                  <a:pt x="0" y="51924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5" name="Google Shape;545;p28"/>
          <p:cNvSpPr/>
          <p:nvPr/>
        </p:nvSpPr>
        <p:spPr>
          <a:xfrm>
            <a:off x="6588368" y="2571750"/>
            <a:ext cx="3805526" cy="2643111"/>
          </a:xfrm>
          <a:custGeom>
            <a:avLst/>
            <a:gdLst/>
            <a:ahLst/>
            <a:cxnLst/>
            <a:rect l="l" t="t" r="r" b="b"/>
            <a:pathLst>
              <a:path w="7611051" h="5286221" extrusionOk="0">
                <a:moveTo>
                  <a:pt x="0" y="0"/>
                </a:moveTo>
                <a:lnTo>
                  <a:pt x="7611052" y="0"/>
                </a:lnTo>
                <a:lnTo>
                  <a:pt x="7611052" y="5286221"/>
                </a:lnTo>
                <a:lnTo>
                  <a:pt x="0" y="5286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6" name="Google Shape;546;p28"/>
          <p:cNvSpPr/>
          <p:nvPr/>
        </p:nvSpPr>
        <p:spPr>
          <a:xfrm>
            <a:off x="-879241" y="2301768"/>
            <a:ext cx="3297963" cy="3040123"/>
          </a:xfrm>
          <a:custGeom>
            <a:avLst/>
            <a:gdLst/>
            <a:ahLst/>
            <a:cxnLst/>
            <a:rect l="l" t="t" r="r" b="b"/>
            <a:pathLst>
              <a:path w="6595926" h="6080245" extrusionOk="0">
                <a:moveTo>
                  <a:pt x="0" y="0"/>
                </a:moveTo>
                <a:lnTo>
                  <a:pt x="6595926" y="0"/>
                </a:lnTo>
                <a:lnTo>
                  <a:pt x="6595926" y="6080245"/>
                </a:lnTo>
                <a:lnTo>
                  <a:pt x="0" y="60802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7" name="Google Shape;547;p28"/>
          <p:cNvSpPr/>
          <p:nvPr/>
        </p:nvSpPr>
        <p:spPr>
          <a:xfrm>
            <a:off x="5855791" y="3313530"/>
            <a:ext cx="1317671" cy="1159550"/>
          </a:xfrm>
          <a:custGeom>
            <a:avLst/>
            <a:gdLst/>
            <a:ahLst/>
            <a:cxnLst/>
            <a:rect l="l" t="t" r="r" b="b"/>
            <a:pathLst>
              <a:path w="2635341" h="2319100" extrusionOk="0">
                <a:moveTo>
                  <a:pt x="0" y="0"/>
                </a:moveTo>
                <a:lnTo>
                  <a:pt x="2635341" y="0"/>
                </a:lnTo>
                <a:lnTo>
                  <a:pt x="2635341" y="2319101"/>
                </a:lnTo>
                <a:lnTo>
                  <a:pt x="0" y="2319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8" name="Google Shape;548;p28"/>
          <p:cNvSpPr/>
          <p:nvPr/>
        </p:nvSpPr>
        <p:spPr>
          <a:xfrm flipH="1">
            <a:off x="1961777" y="2011922"/>
            <a:ext cx="913892" cy="804225"/>
          </a:xfrm>
          <a:custGeom>
            <a:avLst/>
            <a:gdLst/>
            <a:ahLst/>
            <a:cxnLst/>
            <a:rect l="l" t="t" r="r" b="b"/>
            <a:pathLst>
              <a:path w="1827783" h="1608449" extrusionOk="0">
                <a:moveTo>
                  <a:pt x="1827782" y="0"/>
                </a:moveTo>
                <a:lnTo>
                  <a:pt x="0" y="0"/>
                </a:lnTo>
                <a:lnTo>
                  <a:pt x="0" y="1608449"/>
                </a:lnTo>
                <a:lnTo>
                  <a:pt x="1827782" y="1608449"/>
                </a:lnTo>
                <a:lnTo>
                  <a:pt x="1827782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9" name="Google Shape;549;p28"/>
          <p:cNvSpPr/>
          <p:nvPr/>
        </p:nvSpPr>
        <p:spPr>
          <a:xfrm>
            <a:off x="7365673" y="366444"/>
            <a:ext cx="2527955" cy="2339507"/>
          </a:xfrm>
          <a:custGeom>
            <a:avLst/>
            <a:gdLst/>
            <a:ahLst/>
            <a:cxnLst/>
            <a:rect l="l" t="t" r="r" b="b"/>
            <a:pathLst>
              <a:path w="5055909" h="4679014" extrusionOk="0">
                <a:moveTo>
                  <a:pt x="0" y="0"/>
                </a:moveTo>
                <a:lnTo>
                  <a:pt x="5055910" y="0"/>
                </a:lnTo>
                <a:lnTo>
                  <a:pt x="5055910" y="4679014"/>
                </a:lnTo>
                <a:lnTo>
                  <a:pt x="0" y="4679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0" name="Google Shape;550;p28"/>
          <p:cNvSpPr/>
          <p:nvPr/>
        </p:nvSpPr>
        <p:spPr>
          <a:xfrm rot="2321517">
            <a:off x="3535" y="515157"/>
            <a:ext cx="1442949" cy="1500230"/>
          </a:xfrm>
          <a:custGeom>
            <a:avLst/>
            <a:gdLst/>
            <a:ahLst/>
            <a:cxnLst/>
            <a:rect l="l" t="t" r="r" b="b"/>
            <a:pathLst>
              <a:path w="2885897" h="3000460" extrusionOk="0">
                <a:moveTo>
                  <a:pt x="0" y="0"/>
                </a:moveTo>
                <a:lnTo>
                  <a:pt x="2885897" y="0"/>
                </a:lnTo>
                <a:lnTo>
                  <a:pt x="2885897" y="3000460"/>
                </a:lnTo>
                <a:lnTo>
                  <a:pt x="0" y="300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1" name="Google Shape;551;p28"/>
          <p:cNvSpPr/>
          <p:nvPr/>
        </p:nvSpPr>
        <p:spPr>
          <a:xfrm>
            <a:off x="2418722" y="3535217"/>
            <a:ext cx="1277893" cy="1582975"/>
          </a:xfrm>
          <a:custGeom>
            <a:avLst/>
            <a:gdLst/>
            <a:ahLst/>
            <a:cxnLst/>
            <a:rect l="l" t="t" r="r" b="b"/>
            <a:pathLst>
              <a:path w="2555785" h="3165950" extrusionOk="0">
                <a:moveTo>
                  <a:pt x="0" y="0"/>
                </a:moveTo>
                <a:lnTo>
                  <a:pt x="2555785" y="0"/>
                </a:lnTo>
                <a:lnTo>
                  <a:pt x="2555785" y="3165950"/>
                </a:lnTo>
                <a:lnTo>
                  <a:pt x="0" y="3165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2" name="Google Shape;552;p28"/>
          <p:cNvSpPr/>
          <p:nvPr/>
        </p:nvSpPr>
        <p:spPr>
          <a:xfrm>
            <a:off x="5283849" y="4171551"/>
            <a:ext cx="764198" cy="946641"/>
          </a:xfrm>
          <a:custGeom>
            <a:avLst/>
            <a:gdLst/>
            <a:ahLst/>
            <a:cxnLst/>
            <a:rect l="l" t="t" r="r" b="b"/>
            <a:pathLst>
              <a:path w="1528395" h="1893282" extrusionOk="0">
                <a:moveTo>
                  <a:pt x="0" y="0"/>
                </a:moveTo>
                <a:lnTo>
                  <a:pt x="1528395" y="0"/>
                </a:lnTo>
                <a:lnTo>
                  <a:pt x="1528395" y="1893282"/>
                </a:lnTo>
                <a:lnTo>
                  <a:pt x="0" y="1893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3" name="Google Shape;553;p28"/>
          <p:cNvSpPr txBox="1"/>
          <p:nvPr/>
        </p:nvSpPr>
        <p:spPr>
          <a:xfrm>
            <a:off x="1088305" y="285200"/>
            <a:ext cx="6713120" cy="116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77"/>
              <a:buFont typeface="Arial"/>
              <a:buNone/>
            </a:pPr>
            <a:r>
              <a:rPr lang="zh-TW" sz="8277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8"/>
          <p:cNvSpPr/>
          <p:nvPr/>
        </p:nvSpPr>
        <p:spPr>
          <a:xfrm>
            <a:off x="2327152" y="3163927"/>
            <a:ext cx="299208" cy="299208"/>
          </a:xfrm>
          <a:custGeom>
            <a:avLst/>
            <a:gdLst/>
            <a:ahLst/>
            <a:cxnLst/>
            <a:rect l="l" t="t" r="r" b="b"/>
            <a:pathLst>
              <a:path w="598415" h="598415" extrusionOk="0">
                <a:moveTo>
                  <a:pt x="0" y="0"/>
                </a:moveTo>
                <a:lnTo>
                  <a:pt x="598415" y="0"/>
                </a:lnTo>
                <a:lnTo>
                  <a:pt x="598415" y="598415"/>
                </a:lnTo>
                <a:lnTo>
                  <a:pt x="0" y="598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5" name="Google Shape;555;p28"/>
          <p:cNvSpPr/>
          <p:nvPr/>
        </p:nvSpPr>
        <p:spPr>
          <a:xfrm>
            <a:off x="6365022" y="1987047"/>
            <a:ext cx="299208" cy="299208"/>
          </a:xfrm>
          <a:custGeom>
            <a:avLst/>
            <a:gdLst/>
            <a:ahLst/>
            <a:cxnLst/>
            <a:rect l="l" t="t" r="r" b="b"/>
            <a:pathLst>
              <a:path w="598415" h="598415" extrusionOk="0">
                <a:moveTo>
                  <a:pt x="0" y="0"/>
                </a:moveTo>
                <a:lnTo>
                  <a:pt x="598415" y="0"/>
                </a:lnTo>
                <a:lnTo>
                  <a:pt x="598415" y="598415"/>
                </a:lnTo>
                <a:lnTo>
                  <a:pt x="0" y="598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6"/>
          <p:cNvGrpSpPr/>
          <p:nvPr/>
        </p:nvGrpSpPr>
        <p:grpSpPr>
          <a:xfrm>
            <a:off x="-198346" y="124475"/>
            <a:ext cx="10078552" cy="3229356"/>
            <a:chOff x="0" y="0"/>
            <a:chExt cx="26876139" cy="13461257"/>
          </a:xfrm>
        </p:grpSpPr>
        <p:sp>
          <p:nvSpPr>
            <p:cNvPr id="167" name="Google Shape;167;p26"/>
            <p:cNvSpPr/>
            <p:nvPr/>
          </p:nvSpPr>
          <p:spPr>
            <a:xfrm>
              <a:off x="0" y="0"/>
              <a:ext cx="13461257" cy="13461257"/>
            </a:xfrm>
            <a:custGeom>
              <a:avLst/>
              <a:gdLst/>
              <a:ahLst/>
              <a:cxnLst/>
              <a:rect l="l" t="t" r="r" b="b"/>
              <a:pathLst>
                <a:path w="13461257" h="13461257" extrusionOk="0">
                  <a:moveTo>
                    <a:pt x="0" y="0"/>
                  </a:moveTo>
                  <a:lnTo>
                    <a:pt x="13461257" y="0"/>
                  </a:lnTo>
                  <a:lnTo>
                    <a:pt x="13461257" y="13461257"/>
                  </a:lnTo>
                  <a:lnTo>
                    <a:pt x="0" y="134612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7999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68" name="Google Shape;168;p26"/>
            <p:cNvSpPr/>
            <p:nvPr/>
          </p:nvSpPr>
          <p:spPr>
            <a:xfrm>
              <a:off x="13414882" y="0"/>
              <a:ext cx="13461257" cy="13461257"/>
            </a:xfrm>
            <a:custGeom>
              <a:avLst/>
              <a:gdLst/>
              <a:ahLst/>
              <a:cxnLst/>
              <a:rect l="l" t="t" r="r" b="b"/>
              <a:pathLst>
                <a:path w="13461257" h="13461257" extrusionOk="0">
                  <a:moveTo>
                    <a:pt x="0" y="0"/>
                  </a:moveTo>
                  <a:lnTo>
                    <a:pt x="13461257" y="0"/>
                  </a:lnTo>
                  <a:lnTo>
                    <a:pt x="13461257" y="13461257"/>
                  </a:lnTo>
                  <a:lnTo>
                    <a:pt x="0" y="134612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7999"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169" name="Google Shape;169;p26"/>
          <p:cNvGrpSpPr/>
          <p:nvPr/>
        </p:nvGrpSpPr>
        <p:grpSpPr>
          <a:xfrm>
            <a:off x="136156" y="334901"/>
            <a:ext cx="3679185" cy="760659"/>
            <a:chOff x="0" y="-66675"/>
            <a:chExt cx="1199889" cy="324238"/>
          </a:xfrm>
        </p:grpSpPr>
        <p:sp>
          <p:nvSpPr>
            <p:cNvPr id="170" name="Google Shape;170;p26"/>
            <p:cNvSpPr/>
            <p:nvPr/>
          </p:nvSpPr>
          <p:spPr>
            <a:xfrm>
              <a:off x="0" y="0"/>
              <a:ext cx="1199889" cy="257563"/>
            </a:xfrm>
            <a:custGeom>
              <a:avLst/>
              <a:gdLst/>
              <a:ahLst/>
              <a:cxnLst/>
              <a:rect l="l" t="t" r="r" b="b"/>
              <a:pathLst>
                <a:path w="1199889" h="257563" extrusionOk="0">
                  <a:moveTo>
                    <a:pt x="86667" y="0"/>
                  </a:moveTo>
                  <a:lnTo>
                    <a:pt x="1113222" y="0"/>
                  </a:lnTo>
                  <a:cubicBezTo>
                    <a:pt x="1136208" y="0"/>
                    <a:pt x="1158252" y="9131"/>
                    <a:pt x="1174505" y="25384"/>
                  </a:cubicBezTo>
                  <a:cubicBezTo>
                    <a:pt x="1190758" y="41637"/>
                    <a:pt x="1199889" y="63681"/>
                    <a:pt x="1199889" y="86667"/>
                  </a:cubicBezTo>
                  <a:lnTo>
                    <a:pt x="1199889" y="170896"/>
                  </a:lnTo>
                  <a:cubicBezTo>
                    <a:pt x="1199889" y="193882"/>
                    <a:pt x="1190758" y="215926"/>
                    <a:pt x="1174505" y="232179"/>
                  </a:cubicBezTo>
                  <a:cubicBezTo>
                    <a:pt x="1158252" y="248432"/>
                    <a:pt x="1136208" y="257563"/>
                    <a:pt x="1113222" y="257563"/>
                  </a:cubicBezTo>
                  <a:lnTo>
                    <a:pt x="86667" y="257563"/>
                  </a:lnTo>
                  <a:cubicBezTo>
                    <a:pt x="63681" y="257563"/>
                    <a:pt x="41637" y="248432"/>
                    <a:pt x="25384" y="232179"/>
                  </a:cubicBezTo>
                  <a:cubicBezTo>
                    <a:pt x="9131" y="215926"/>
                    <a:pt x="0" y="193882"/>
                    <a:pt x="0" y="170896"/>
                  </a:cubicBezTo>
                  <a:lnTo>
                    <a:pt x="0" y="86667"/>
                  </a:lnTo>
                  <a:cubicBezTo>
                    <a:pt x="0" y="63681"/>
                    <a:pt x="9131" y="41637"/>
                    <a:pt x="25384" y="25384"/>
                  </a:cubicBezTo>
                  <a:cubicBezTo>
                    <a:pt x="41637" y="9131"/>
                    <a:pt x="63681" y="0"/>
                    <a:pt x="86667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6"/>
            <p:cNvSpPr txBox="1"/>
            <p:nvPr/>
          </p:nvSpPr>
          <p:spPr>
            <a:xfrm>
              <a:off x="0" y="-66675"/>
              <a:ext cx="1199889" cy="324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26"/>
          <p:cNvGrpSpPr/>
          <p:nvPr/>
        </p:nvGrpSpPr>
        <p:grpSpPr>
          <a:xfrm>
            <a:off x="-350250" y="4483223"/>
            <a:ext cx="9844501" cy="942133"/>
            <a:chOff x="0" y="-66675"/>
            <a:chExt cx="4498007" cy="430466"/>
          </a:xfrm>
        </p:grpSpPr>
        <p:sp>
          <p:nvSpPr>
            <p:cNvPr id="173" name="Google Shape;173;p26"/>
            <p:cNvSpPr/>
            <p:nvPr/>
          </p:nvSpPr>
          <p:spPr>
            <a:xfrm>
              <a:off x="0" y="0"/>
              <a:ext cx="4498007" cy="363791"/>
            </a:xfrm>
            <a:custGeom>
              <a:avLst/>
              <a:gdLst/>
              <a:ahLst/>
              <a:cxnLst/>
              <a:rect l="l" t="t" r="r" b="b"/>
              <a:pathLst>
                <a:path w="4498007" h="363791" extrusionOk="0">
                  <a:moveTo>
                    <a:pt x="20054" y="0"/>
                  </a:moveTo>
                  <a:lnTo>
                    <a:pt x="4477953" y="0"/>
                  </a:lnTo>
                  <a:cubicBezTo>
                    <a:pt x="4483272" y="0"/>
                    <a:pt x="4488373" y="2113"/>
                    <a:pt x="4492134" y="5874"/>
                  </a:cubicBezTo>
                  <a:cubicBezTo>
                    <a:pt x="4495895" y="9634"/>
                    <a:pt x="4498007" y="14735"/>
                    <a:pt x="4498007" y="20054"/>
                  </a:cubicBezTo>
                  <a:lnTo>
                    <a:pt x="4498007" y="343737"/>
                  </a:lnTo>
                  <a:cubicBezTo>
                    <a:pt x="4498007" y="349056"/>
                    <a:pt x="4495895" y="354156"/>
                    <a:pt x="4492134" y="357917"/>
                  </a:cubicBezTo>
                  <a:cubicBezTo>
                    <a:pt x="4488373" y="361678"/>
                    <a:pt x="4483272" y="363791"/>
                    <a:pt x="4477953" y="363791"/>
                  </a:cubicBezTo>
                  <a:lnTo>
                    <a:pt x="20054" y="363791"/>
                  </a:lnTo>
                  <a:cubicBezTo>
                    <a:pt x="14735" y="363791"/>
                    <a:pt x="9634" y="361678"/>
                    <a:pt x="5874" y="357917"/>
                  </a:cubicBezTo>
                  <a:cubicBezTo>
                    <a:pt x="2113" y="354156"/>
                    <a:pt x="0" y="349056"/>
                    <a:pt x="0" y="343737"/>
                  </a:cubicBezTo>
                  <a:lnTo>
                    <a:pt x="0" y="20054"/>
                  </a:lnTo>
                  <a:cubicBezTo>
                    <a:pt x="0" y="14735"/>
                    <a:pt x="2113" y="9634"/>
                    <a:pt x="5874" y="5874"/>
                  </a:cubicBezTo>
                  <a:cubicBezTo>
                    <a:pt x="9634" y="2113"/>
                    <a:pt x="14735" y="0"/>
                    <a:pt x="20054" y="0"/>
                  </a:cubicBezTo>
                  <a:close/>
                </a:path>
              </a:pathLst>
            </a:custGeom>
            <a:solidFill>
              <a:srgbClr val="196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6"/>
            <p:cNvSpPr txBox="1"/>
            <p:nvPr/>
          </p:nvSpPr>
          <p:spPr>
            <a:xfrm>
              <a:off x="0" y="-66675"/>
              <a:ext cx="4498007" cy="430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26"/>
          <p:cNvGrpSpPr/>
          <p:nvPr/>
        </p:nvGrpSpPr>
        <p:grpSpPr>
          <a:xfrm>
            <a:off x="2821040" y="3097864"/>
            <a:ext cx="4081061" cy="2049911"/>
            <a:chOff x="0" y="-88541"/>
            <a:chExt cx="1761280" cy="779049"/>
          </a:xfrm>
        </p:grpSpPr>
        <p:sp>
          <p:nvSpPr>
            <p:cNvPr id="176" name="Google Shape;176;p26"/>
            <p:cNvSpPr/>
            <p:nvPr/>
          </p:nvSpPr>
          <p:spPr>
            <a:xfrm>
              <a:off x="0" y="0"/>
              <a:ext cx="1592522" cy="690508"/>
            </a:xfrm>
            <a:custGeom>
              <a:avLst/>
              <a:gdLst/>
              <a:ahLst/>
              <a:cxnLst/>
              <a:rect l="l" t="t" r="r" b="b"/>
              <a:pathLst>
                <a:path w="1592522" h="690508" extrusionOk="0">
                  <a:moveTo>
                    <a:pt x="27765" y="0"/>
                  </a:moveTo>
                  <a:lnTo>
                    <a:pt x="1564757" y="0"/>
                  </a:lnTo>
                  <a:cubicBezTo>
                    <a:pt x="1572121" y="0"/>
                    <a:pt x="1579183" y="2925"/>
                    <a:pt x="1584390" y="8132"/>
                  </a:cubicBezTo>
                  <a:cubicBezTo>
                    <a:pt x="1589597" y="13339"/>
                    <a:pt x="1592522" y="20401"/>
                    <a:pt x="1592522" y="27765"/>
                  </a:cubicBezTo>
                  <a:lnTo>
                    <a:pt x="1592522" y="662743"/>
                  </a:lnTo>
                  <a:cubicBezTo>
                    <a:pt x="1592522" y="678078"/>
                    <a:pt x="1580092" y="690508"/>
                    <a:pt x="1564757" y="690508"/>
                  </a:cubicBezTo>
                  <a:lnTo>
                    <a:pt x="27765" y="690508"/>
                  </a:lnTo>
                  <a:cubicBezTo>
                    <a:pt x="20401" y="690508"/>
                    <a:pt x="13339" y="687583"/>
                    <a:pt x="8132" y="682376"/>
                  </a:cubicBezTo>
                  <a:cubicBezTo>
                    <a:pt x="2925" y="677169"/>
                    <a:pt x="0" y="670107"/>
                    <a:pt x="0" y="662743"/>
                  </a:cubicBezTo>
                  <a:lnTo>
                    <a:pt x="0" y="27765"/>
                  </a:lnTo>
                  <a:cubicBezTo>
                    <a:pt x="0" y="20401"/>
                    <a:pt x="2925" y="13339"/>
                    <a:pt x="8132" y="8132"/>
                  </a:cubicBezTo>
                  <a:cubicBezTo>
                    <a:pt x="13339" y="2925"/>
                    <a:pt x="20401" y="0"/>
                    <a:pt x="27765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spcFirstLastPara="1" wrap="square" lIns="92400" tIns="46175" rIns="92400" bIns="461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15"/>
                <a:buFont typeface="Arial"/>
                <a:buNone/>
              </a:pPr>
              <a:endParaRPr sz="1414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6"/>
            <p:cNvSpPr txBox="1"/>
            <p:nvPr/>
          </p:nvSpPr>
          <p:spPr>
            <a:xfrm>
              <a:off x="168880" y="-88541"/>
              <a:ext cx="15924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75" tIns="25675" rIns="25675" bIns="25675" anchor="ctr" anchorCtr="0">
              <a:noAutofit/>
            </a:bodyPr>
            <a:lstStyle/>
            <a:p>
              <a:pPr marL="0" marR="0" lvl="0" indent="0" algn="ctr" rtl="0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9"/>
                <a:buFont typeface="Arial"/>
                <a:buNone/>
              </a:pPr>
              <a:endParaRPr sz="909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26"/>
          <p:cNvSpPr/>
          <p:nvPr/>
        </p:nvSpPr>
        <p:spPr>
          <a:xfrm>
            <a:off x="6044646" y="1540003"/>
            <a:ext cx="2929827" cy="2643965"/>
          </a:xfrm>
          <a:custGeom>
            <a:avLst/>
            <a:gdLst/>
            <a:ahLst/>
            <a:cxnLst/>
            <a:rect l="l" t="t" r="r" b="b"/>
            <a:pathLst>
              <a:path w="7387068" h="6930413" extrusionOk="0">
                <a:moveTo>
                  <a:pt x="0" y="0"/>
                </a:moveTo>
                <a:lnTo>
                  <a:pt x="7387069" y="0"/>
                </a:lnTo>
                <a:lnTo>
                  <a:pt x="7387069" y="6930414"/>
                </a:lnTo>
                <a:lnTo>
                  <a:pt x="0" y="6930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9" name="Google Shape;179;p26"/>
          <p:cNvSpPr/>
          <p:nvPr/>
        </p:nvSpPr>
        <p:spPr>
          <a:xfrm rot="582527">
            <a:off x="-552790" y="3504119"/>
            <a:ext cx="2022682" cy="2346994"/>
          </a:xfrm>
          <a:custGeom>
            <a:avLst/>
            <a:gdLst/>
            <a:ahLst/>
            <a:cxnLst/>
            <a:rect l="l" t="t" r="r" b="b"/>
            <a:pathLst>
              <a:path w="4045364" h="4693988" extrusionOk="0">
                <a:moveTo>
                  <a:pt x="0" y="0"/>
                </a:moveTo>
                <a:lnTo>
                  <a:pt x="4045365" y="0"/>
                </a:lnTo>
                <a:lnTo>
                  <a:pt x="4045365" y="4693988"/>
                </a:lnTo>
                <a:lnTo>
                  <a:pt x="0" y="46939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0" name="Google Shape;180;p26"/>
          <p:cNvSpPr/>
          <p:nvPr/>
        </p:nvSpPr>
        <p:spPr>
          <a:xfrm rot="1052077">
            <a:off x="7293066" y="339704"/>
            <a:ext cx="1388631" cy="1285115"/>
          </a:xfrm>
          <a:custGeom>
            <a:avLst/>
            <a:gdLst/>
            <a:ahLst/>
            <a:cxnLst/>
            <a:rect l="l" t="t" r="r" b="b"/>
            <a:pathLst>
              <a:path w="2777261" h="2570229" extrusionOk="0">
                <a:moveTo>
                  <a:pt x="0" y="0"/>
                </a:moveTo>
                <a:lnTo>
                  <a:pt x="2777261" y="0"/>
                </a:lnTo>
                <a:lnTo>
                  <a:pt x="2777261" y="2570229"/>
                </a:lnTo>
                <a:lnTo>
                  <a:pt x="0" y="2570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1" name="Google Shape;181;p26"/>
          <p:cNvSpPr txBox="1"/>
          <p:nvPr/>
        </p:nvSpPr>
        <p:spPr>
          <a:xfrm>
            <a:off x="300445" y="416414"/>
            <a:ext cx="4682238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 dirty="0">
              <a:solidFill>
                <a:srgbClr val="4B4B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300458" y="1420113"/>
            <a:ext cx="4969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通過遊戲方式，協助學生理解「以證券交易作投資」單元之　內容，掌握基本的理財和財務策劃知識，培養正確的理財態度及儲蓄習慣。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學生通過角色於遊戲中模擬股票投資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了解不同市場事件如何影響股票價格，同時加入個人財務策劃元素，使學生學習管理個人風險。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6"/>
          <p:cNvSpPr/>
          <p:nvPr/>
        </p:nvSpPr>
        <p:spPr>
          <a:xfrm rot="1231348">
            <a:off x="4206259" y="367320"/>
            <a:ext cx="895888" cy="931453"/>
          </a:xfrm>
          <a:custGeom>
            <a:avLst/>
            <a:gdLst/>
            <a:ahLst/>
            <a:cxnLst/>
            <a:rect l="l" t="t" r="r" b="b"/>
            <a:pathLst>
              <a:path w="1794718" h="1865964" extrusionOk="0">
                <a:moveTo>
                  <a:pt x="0" y="0"/>
                </a:moveTo>
                <a:lnTo>
                  <a:pt x="1794719" y="0"/>
                </a:lnTo>
                <a:lnTo>
                  <a:pt x="1794719" y="1865964"/>
                </a:lnTo>
                <a:lnTo>
                  <a:pt x="0" y="18659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4" name="Google Shape;184;p26"/>
          <p:cNvSpPr/>
          <p:nvPr/>
        </p:nvSpPr>
        <p:spPr>
          <a:xfrm rot="2365142">
            <a:off x="5171120" y="568486"/>
            <a:ext cx="650816" cy="676651"/>
          </a:xfrm>
          <a:custGeom>
            <a:avLst/>
            <a:gdLst/>
            <a:ahLst/>
            <a:cxnLst/>
            <a:rect l="l" t="t" r="r" b="b"/>
            <a:pathLst>
              <a:path w="1301631" h="1353302" extrusionOk="0">
                <a:moveTo>
                  <a:pt x="0" y="0"/>
                </a:moveTo>
                <a:lnTo>
                  <a:pt x="1301630" y="0"/>
                </a:lnTo>
                <a:lnTo>
                  <a:pt x="1301630" y="1353303"/>
                </a:lnTo>
                <a:lnTo>
                  <a:pt x="0" y="1353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5" name="Google Shape;185;p26"/>
          <p:cNvSpPr/>
          <p:nvPr/>
        </p:nvSpPr>
        <p:spPr>
          <a:xfrm>
            <a:off x="8508805" y="3762415"/>
            <a:ext cx="985446" cy="1220710"/>
          </a:xfrm>
          <a:custGeom>
            <a:avLst/>
            <a:gdLst/>
            <a:ahLst/>
            <a:cxnLst/>
            <a:rect l="l" t="t" r="r" b="b"/>
            <a:pathLst>
              <a:path w="1970891" h="2441419" extrusionOk="0">
                <a:moveTo>
                  <a:pt x="0" y="0"/>
                </a:moveTo>
                <a:lnTo>
                  <a:pt x="1970890" y="0"/>
                </a:lnTo>
                <a:lnTo>
                  <a:pt x="1970890" y="2441419"/>
                </a:lnTo>
                <a:lnTo>
                  <a:pt x="0" y="2441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6" name="Google Shape;186;p26"/>
          <p:cNvSpPr/>
          <p:nvPr/>
        </p:nvSpPr>
        <p:spPr>
          <a:xfrm>
            <a:off x="5494173" y="1422500"/>
            <a:ext cx="299208" cy="299208"/>
          </a:xfrm>
          <a:custGeom>
            <a:avLst/>
            <a:gdLst/>
            <a:ahLst/>
            <a:cxnLst/>
            <a:rect l="l" t="t" r="r" b="b"/>
            <a:pathLst>
              <a:path w="598415" h="598415" extrusionOk="0">
                <a:moveTo>
                  <a:pt x="0" y="0"/>
                </a:moveTo>
                <a:lnTo>
                  <a:pt x="598416" y="0"/>
                </a:lnTo>
                <a:lnTo>
                  <a:pt x="598416" y="598415"/>
                </a:lnTo>
                <a:lnTo>
                  <a:pt x="0" y="598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7" name="Google Shape;187;p26"/>
          <p:cNvSpPr/>
          <p:nvPr/>
        </p:nvSpPr>
        <p:spPr>
          <a:xfrm>
            <a:off x="8480046" y="2283173"/>
            <a:ext cx="299208" cy="299208"/>
          </a:xfrm>
          <a:custGeom>
            <a:avLst/>
            <a:gdLst/>
            <a:ahLst/>
            <a:cxnLst/>
            <a:rect l="l" t="t" r="r" b="b"/>
            <a:pathLst>
              <a:path w="598415" h="598415" extrusionOk="0">
                <a:moveTo>
                  <a:pt x="0" y="0"/>
                </a:moveTo>
                <a:lnTo>
                  <a:pt x="598416" y="0"/>
                </a:lnTo>
                <a:lnTo>
                  <a:pt x="598416" y="598415"/>
                </a:lnTo>
                <a:lnTo>
                  <a:pt x="0" y="598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8" name="Google Shape;188;p26"/>
          <p:cNvSpPr/>
          <p:nvPr/>
        </p:nvSpPr>
        <p:spPr>
          <a:xfrm>
            <a:off x="234434" y="572340"/>
            <a:ext cx="36080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股壇達人的設計理念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1117258" y="207083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26"/>
          <p:cNvGrpSpPr/>
          <p:nvPr/>
        </p:nvGrpSpPr>
        <p:grpSpPr>
          <a:xfrm>
            <a:off x="2937820" y="3365072"/>
            <a:ext cx="3788829" cy="1672292"/>
            <a:chOff x="1955781" y="3689797"/>
            <a:chExt cx="3186300" cy="1406351"/>
          </a:xfrm>
        </p:grpSpPr>
        <p:sp>
          <p:nvSpPr>
            <p:cNvPr id="191" name="Google Shape;191;p26"/>
            <p:cNvSpPr txBox="1"/>
            <p:nvPr/>
          </p:nvSpPr>
          <p:spPr>
            <a:xfrm>
              <a:off x="1957355" y="4682748"/>
              <a:ext cx="2984400" cy="4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52129" marR="0" lvl="1" indent="-157013" algn="l" rtl="0">
                <a:lnSpc>
                  <a:spcPct val="139941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331"/>
                <a:buFont typeface="Arial"/>
                <a:buChar char="•"/>
              </a:pPr>
              <a:r>
                <a:rPr lang="zh-TW" sz="1100" b="1" i="0" u="none" strike="noStrike" cap="none">
                  <a:solidFill>
                    <a:srgbClr val="4B4B4B"/>
                  </a:solidFill>
                  <a:latin typeface="Arial"/>
                  <a:ea typeface="Arial"/>
                  <a:cs typeface="Arial"/>
                  <a:sym typeface="Arial"/>
                </a:rPr>
                <a:t>Increase savings for the future.</a:t>
              </a: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6063" marR="0" lvl="1" indent="0" algn="l" rtl="0">
                <a:lnSpc>
                  <a:spcPct val="13994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1"/>
                <a:buFont typeface="Arial"/>
                <a:buNone/>
              </a:pPr>
              <a:r>
                <a:rPr lang="zh-TW" sz="1100" b="1" i="0" u="none" strike="noStrike" cap="none">
                  <a:solidFill>
                    <a:srgbClr val="4B4B4B"/>
                  </a:solidFill>
                  <a:latin typeface="Arial"/>
                  <a:ea typeface="Arial"/>
                  <a:cs typeface="Arial"/>
                  <a:sym typeface="Arial"/>
                </a:rPr>
                <a:t>    (為未來增加儲蓄。)</a:t>
              </a:r>
              <a:endParaRPr sz="1100" b="1" i="0" u="none" strike="noStrike" cap="none" dirty="0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6"/>
            <p:cNvSpPr txBox="1"/>
            <p:nvPr/>
          </p:nvSpPr>
          <p:spPr>
            <a:xfrm>
              <a:off x="1955781" y="3950785"/>
              <a:ext cx="3186300" cy="585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52129" marR="0" lvl="1" indent="-70351" algn="l" rtl="0">
                <a:lnSpc>
                  <a:spcPct val="13714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65"/>
                <a:buFont typeface="Arial"/>
                <a:buNone/>
              </a:pPr>
              <a:endParaRPr sz="1100" b="1" i="0" u="none" strike="noStrike" cap="none" dirty="0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52129" marR="0" lvl="1" indent="-157014" algn="l" rtl="0">
                <a:lnSpc>
                  <a:spcPct val="137142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365"/>
                <a:buFont typeface="Arial"/>
                <a:buChar char="•"/>
              </a:pPr>
              <a:r>
                <a:rPr lang="zh-TW" sz="1100" b="1" i="0" u="none" strike="noStrike" cap="none" dirty="0">
                  <a:solidFill>
                    <a:srgbClr val="4B4B4B"/>
                  </a:solidFill>
                  <a:latin typeface="Arial"/>
                  <a:ea typeface="Arial"/>
                  <a:cs typeface="Arial"/>
                  <a:sym typeface="Arial"/>
                </a:rPr>
                <a:t>Reduce and manage debt wisely.</a:t>
              </a: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6063" marR="0" lvl="1" indent="0" algn="l" rtl="0">
                <a:lnSpc>
                  <a:spcPct val="13714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65"/>
                <a:buFont typeface="Arial"/>
                <a:buNone/>
              </a:pPr>
              <a:r>
                <a:rPr lang="zh-TW" sz="1100" b="1" i="0" u="none" strike="noStrike" cap="none" dirty="0">
                  <a:solidFill>
                    <a:srgbClr val="4B4B4B"/>
                  </a:solidFill>
                  <a:latin typeface="Arial"/>
                  <a:ea typeface="Arial"/>
                  <a:cs typeface="Arial"/>
                  <a:sym typeface="Arial"/>
                </a:rPr>
                <a:t>   (明智地減少和管理債務。 )</a:t>
              </a: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6"/>
            <p:cNvSpPr txBox="1"/>
            <p:nvPr/>
          </p:nvSpPr>
          <p:spPr>
            <a:xfrm>
              <a:off x="1975748" y="3689797"/>
              <a:ext cx="2984400" cy="163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76063" marR="0" lvl="0" indent="0" algn="l" rtl="0">
                <a:lnSpc>
                  <a:spcPct val="11464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65"/>
                <a:buFont typeface="Arial"/>
                <a:buNone/>
              </a:pPr>
              <a:r>
                <a:rPr lang="zh-TW" sz="1100" b="1" i="0" u="none" strike="noStrike" cap="none" dirty="0">
                  <a:solidFill>
                    <a:srgbClr val="4B4B4B"/>
                  </a:solidFill>
                  <a:latin typeface="Arial"/>
                  <a:ea typeface="Arial"/>
                  <a:cs typeface="Arial"/>
                  <a:sym typeface="Arial"/>
                </a:rPr>
                <a:t>Students’ findings:</a:t>
              </a:r>
              <a:endParaRPr sz="1100" b="1" i="0" u="none" strike="noStrike" cap="none" dirty="0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6"/>
            <p:cNvSpPr txBox="1"/>
            <p:nvPr/>
          </p:nvSpPr>
          <p:spPr>
            <a:xfrm>
              <a:off x="1965827" y="3926179"/>
              <a:ext cx="2984400" cy="163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52129" marR="0" lvl="0" indent="-157014" algn="l" rtl="0">
                <a:lnSpc>
                  <a:spcPct val="114642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365"/>
                <a:buFont typeface="Arial"/>
                <a:buChar char="•"/>
              </a:pPr>
              <a:r>
                <a:rPr lang="zh-TW" sz="1100" b="1" i="0" u="none" strike="noStrike" cap="none">
                  <a:solidFill>
                    <a:srgbClr val="4B4B4B"/>
                  </a:solidFill>
                  <a:latin typeface="Arial"/>
                  <a:ea typeface="Arial"/>
                  <a:cs typeface="Arial"/>
                  <a:sym typeface="Arial"/>
                </a:rPr>
                <a:t>Manage your money (金錢管理)</a:t>
              </a:r>
              <a:endParaRPr sz="1100" b="1" i="0" u="none" strike="noStrike" cap="none" dirty="0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432" y="-67698"/>
            <a:ext cx="1320976" cy="212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"/>
          <p:cNvPicPr preferRelativeResize="0"/>
          <p:nvPr/>
        </p:nvPicPr>
        <p:blipFill rotWithShape="1">
          <a:blip r:embed="rId4">
            <a:alphaModFix/>
          </a:blip>
          <a:srcRect l="78326" t="19483" r="5211" b="21243"/>
          <a:stretch/>
        </p:blipFill>
        <p:spPr>
          <a:xfrm>
            <a:off x="7502925" y="2060150"/>
            <a:ext cx="1505126" cy="304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3</a:t>
            </a:fld>
            <a:endParaRPr dirty="0"/>
          </a:p>
        </p:txBody>
      </p:sp>
      <p:sp>
        <p:nvSpPr>
          <p:cNvPr id="202" name="Google Shape;202;p2"/>
          <p:cNvSpPr/>
          <p:nvPr/>
        </p:nvSpPr>
        <p:spPr>
          <a:xfrm>
            <a:off x="7619940" y="3482340"/>
            <a:ext cx="1203960" cy="228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"/>
          <p:cNvSpPr/>
          <p:nvPr/>
        </p:nvSpPr>
        <p:spPr>
          <a:xfrm>
            <a:off x="7542847" y="2343148"/>
            <a:ext cx="1465203" cy="89535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"/>
          <p:cNvSpPr/>
          <p:nvPr/>
        </p:nvSpPr>
        <p:spPr>
          <a:xfrm>
            <a:off x="7619940" y="4437799"/>
            <a:ext cx="1203960" cy="228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"/>
          <p:cNvSpPr/>
          <p:nvPr/>
        </p:nvSpPr>
        <p:spPr>
          <a:xfrm>
            <a:off x="7619940" y="4861366"/>
            <a:ext cx="1203960" cy="228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842" y="0"/>
            <a:ext cx="7361498" cy="505681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"/>
          <p:cNvSpPr/>
          <p:nvPr/>
        </p:nvSpPr>
        <p:spPr>
          <a:xfrm>
            <a:off x="7634761" y="999167"/>
            <a:ext cx="1012855" cy="14468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"/>
          <p:cNvSpPr txBox="1">
            <a:spLocks noGrp="1"/>
          </p:cNvSpPr>
          <p:nvPr>
            <p:ph type="title"/>
          </p:nvPr>
        </p:nvSpPr>
        <p:spPr>
          <a:xfrm>
            <a:off x="255458" y="443385"/>
            <a:ext cx="3934800" cy="47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None/>
            </a:pPr>
            <a:r>
              <a:rPr lang="zh-TW" sz="3200" b="1">
                <a:solidFill>
                  <a:schemeClr val="dk1"/>
                </a:solidFill>
              </a:rPr>
              <a:t>ASK MODEL</a:t>
            </a:r>
            <a:br>
              <a:rPr lang="zh-TW" sz="3200" b="1">
                <a:solidFill>
                  <a:schemeClr val="dk1"/>
                </a:solidFill>
              </a:rPr>
            </a:br>
            <a:endParaRPr sz="3200" b="1" dirty="0">
              <a:solidFill>
                <a:schemeClr val="dk1"/>
              </a:solidFill>
            </a:endParaRPr>
          </a:p>
          <a:p>
            <a:pPr marL="457200" lvl="0" indent="-381705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2411"/>
              <a:buFont typeface="Microsoft JhengHei"/>
              <a:buAutoNum type="arabicPeriod"/>
            </a:pPr>
            <a:r>
              <a:rPr lang="zh-TW" sz="2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態度 (ATTITUDE)</a:t>
            </a:r>
            <a:endParaRPr sz="2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None/>
            </a:pPr>
            <a:r>
              <a:rPr lang="zh-TW" sz="2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審慎理財 → 較⾼風險的投資未必帶來較⾼回報</a:t>
            </a:r>
            <a:endParaRPr sz="2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None/>
            </a:pPr>
            <a:endParaRPr sz="2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None/>
            </a:pPr>
            <a:r>
              <a:rPr lang="zh-TW" sz="2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 技能 (SKILL)</a:t>
            </a:r>
            <a:endParaRPr sz="20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2800"/>
              <a:buFont typeface="Microsoft JhengHei"/>
              <a:buNone/>
            </a:pPr>
            <a:r>
              <a:rPr lang="zh-TW" sz="2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共通能力 、決策  、價值觀和 多角度分析 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213" name="Google Shape;213;p3"/>
          <p:cNvSpPr txBox="1">
            <a:spLocks noGrp="1"/>
          </p:cNvSpPr>
          <p:nvPr>
            <p:ph type="body" idx="1"/>
          </p:nvPr>
        </p:nvSpPr>
        <p:spPr>
          <a:xfrm>
            <a:off x="4306058" y="1429212"/>
            <a:ext cx="4715100" cy="371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sz="2000" b="1" cap="none">
                <a:latin typeface="Microsoft JhengHei"/>
                <a:ea typeface="Microsoft JhengHei"/>
                <a:cs typeface="Microsoft JhengHei"/>
                <a:sym typeface="Microsoft JhengHei"/>
              </a:rPr>
              <a:t>. 知識 (KNOWLEDGE) </a:t>
            </a:r>
            <a:endParaRPr sz="2000" b="1" cap="none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zh-TW" sz="2000" b="1" cap="none">
                <a:latin typeface="Microsoft JhengHei"/>
                <a:ea typeface="Microsoft JhengHei"/>
                <a:cs typeface="Microsoft JhengHei"/>
                <a:sym typeface="Microsoft JhengHei"/>
              </a:rPr>
              <a:t>了解影響股票價格的因素</a:t>
            </a:r>
            <a:endParaRPr sz="2000" b="1" cap="none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zh-TW" sz="2000" b="1" cap="none">
                <a:latin typeface="Microsoft JhengHei"/>
                <a:ea typeface="Microsoft JhengHei"/>
                <a:cs typeface="Microsoft JhengHei"/>
                <a:sym typeface="Microsoft JhengHei"/>
              </a:rPr>
              <a:t>風險與回報 - 消費者信貸(定期存款)</a:t>
            </a:r>
            <a:endParaRPr sz="2000" b="1" cap="none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zh-TW" sz="2000" b="1" cap="none">
                <a:latin typeface="Microsoft JhengHei"/>
                <a:ea typeface="Microsoft JhengHei"/>
                <a:cs typeface="Microsoft JhengHei"/>
                <a:sym typeface="Microsoft JhengHei"/>
              </a:rPr>
              <a:t>風險轉移 - 保險</a:t>
            </a:r>
            <a:endParaRPr sz="2000" b="1" cap="none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zh-TW" sz="2000" b="1" cap="none">
                <a:latin typeface="Microsoft JhengHei"/>
                <a:ea typeface="Microsoft JhengHei"/>
                <a:cs typeface="Microsoft JhengHei"/>
                <a:sym typeface="Microsoft JhengHei"/>
              </a:rPr>
              <a:t>人生不同階段的理財需要 </a:t>
            </a:r>
            <a:endParaRPr sz="2000" b="1" cap="none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zh-TW" sz="2000" b="1" cap="none">
                <a:latin typeface="Microsoft JhengHei"/>
                <a:ea typeface="Microsoft JhengHei"/>
                <a:cs typeface="Microsoft JhengHei"/>
                <a:sym typeface="Microsoft JhengHei"/>
              </a:rPr>
              <a:t>讓同學體驗股票投資的過程</a:t>
            </a:r>
            <a:endParaRPr sz="2000" b="1" cap="none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zh-TW" sz="2000" b="1" cap="none">
                <a:latin typeface="Microsoft JhengHei"/>
                <a:ea typeface="Microsoft JhengHei"/>
                <a:cs typeface="Microsoft JhengHei"/>
                <a:sym typeface="Microsoft JhengHei"/>
              </a:rPr>
              <a:t>讓同學領悟股票投資的策略及風險</a:t>
            </a:r>
            <a:endParaRPr sz="2000" b="1" cap="none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zh-TW" sz="2000" b="1" cap="none">
                <a:latin typeface="Microsoft JhengHei"/>
                <a:ea typeface="Microsoft JhengHei"/>
                <a:cs typeface="Microsoft JhengHei"/>
                <a:sym typeface="Microsoft JhengHei"/>
              </a:rPr>
              <a:t> 明白恆生指數的重要性</a:t>
            </a:r>
            <a:endParaRPr sz="2000" b="1" cap="none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4" name="Google Shape;2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4</a:t>
            </a:fld>
            <a:endParaRPr dirty="0"/>
          </a:p>
        </p:txBody>
      </p:sp>
      <p:sp>
        <p:nvSpPr>
          <p:cNvPr id="215" name="Google Shape;215;p3"/>
          <p:cNvSpPr/>
          <p:nvPr/>
        </p:nvSpPr>
        <p:spPr>
          <a:xfrm>
            <a:off x="7298209" y="86683"/>
            <a:ext cx="1722949" cy="1676005"/>
          </a:xfrm>
          <a:custGeom>
            <a:avLst/>
            <a:gdLst/>
            <a:ahLst/>
            <a:cxnLst/>
            <a:rect l="l" t="t" r="r" b="b"/>
            <a:pathLst>
              <a:path w="4152757" h="4092353" extrusionOk="0">
                <a:moveTo>
                  <a:pt x="0" y="0"/>
                </a:moveTo>
                <a:lnTo>
                  <a:pt x="4152757" y="0"/>
                </a:lnTo>
                <a:lnTo>
                  <a:pt x="4152757" y="4092354"/>
                </a:lnTo>
                <a:lnTo>
                  <a:pt x="0" y="4092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6" name="Google Shape;216;p3"/>
          <p:cNvSpPr/>
          <p:nvPr/>
        </p:nvSpPr>
        <p:spPr>
          <a:xfrm rot="1230443">
            <a:off x="3000095" y="214306"/>
            <a:ext cx="897359" cy="932982"/>
          </a:xfrm>
          <a:custGeom>
            <a:avLst/>
            <a:gdLst/>
            <a:ahLst/>
            <a:cxnLst/>
            <a:rect l="l" t="t" r="r" b="b"/>
            <a:pathLst>
              <a:path w="1794718" h="1865964" extrusionOk="0">
                <a:moveTo>
                  <a:pt x="0" y="0"/>
                </a:moveTo>
                <a:lnTo>
                  <a:pt x="1794719" y="0"/>
                </a:lnTo>
                <a:lnTo>
                  <a:pt x="1794719" y="1865964"/>
                </a:lnTo>
                <a:lnTo>
                  <a:pt x="0" y="18659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7" name="Google Shape;217;p3"/>
          <p:cNvSpPr/>
          <p:nvPr/>
        </p:nvSpPr>
        <p:spPr>
          <a:xfrm rot="1230443">
            <a:off x="3857378" y="368608"/>
            <a:ext cx="897359" cy="932982"/>
          </a:xfrm>
          <a:custGeom>
            <a:avLst/>
            <a:gdLst/>
            <a:ahLst/>
            <a:cxnLst/>
            <a:rect l="l" t="t" r="r" b="b"/>
            <a:pathLst>
              <a:path w="1794718" h="1865964" extrusionOk="0">
                <a:moveTo>
                  <a:pt x="0" y="0"/>
                </a:moveTo>
                <a:lnTo>
                  <a:pt x="1794719" y="0"/>
                </a:lnTo>
                <a:lnTo>
                  <a:pt x="1794719" y="1865964"/>
                </a:lnTo>
                <a:lnTo>
                  <a:pt x="0" y="18659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"/>
          <p:cNvSpPr txBox="1">
            <a:spLocks noGrp="1"/>
          </p:cNvSpPr>
          <p:nvPr>
            <p:ph type="title"/>
          </p:nvPr>
        </p:nvSpPr>
        <p:spPr>
          <a:xfrm>
            <a:off x="264275" y="192950"/>
            <a:ext cx="35805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Font typeface="Corbel"/>
              <a:buNone/>
            </a:pPr>
            <a:r>
              <a:rPr lang="zh-TW"/>
              <a:t>課堂理論設計基礎</a:t>
            </a:r>
            <a:endParaRPr dirty="0"/>
          </a:p>
        </p:txBody>
      </p:sp>
      <p:sp>
        <p:nvSpPr>
          <p:cNvPr id="223" name="Google Shape;2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5</a:t>
            </a:fld>
            <a:endParaRPr dirty="0"/>
          </a:p>
        </p:txBody>
      </p:sp>
      <p:sp>
        <p:nvSpPr>
          <p:cNvPr id="224" name="Google Shape;224;p4"/>
          <p:cNvSpPr txBox="1"/>
          <p:nvPr/>
        </p:nvSpPr>
        <p:spPr>
          <a:xfrm>
            <a:off x="238080" y="413797"/>
            <a:ext cx="393272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課程規劃</a:t>
            </a:r>
            <a:endParaRPr sz="3200" b="1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5" name="Google Shape;225;p4"/>
          <p:cNvSpPr txBox="1"/>
          <p:nvPr/>
        </p:nvSpPr>
        <p:spPr>
          <a:xfrm>
            <a:off x="1277467" y="2751217"/>
            <a:ext cx="216679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1" u="none" strike="noStrike" cap="none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中三選科?</a:t>
            </a:r>
            <a:endParaRPr sz="2400" b="1" i="1" u="none" strike="noStrike" cap="none" dirty="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4"/>
          <p:cNvSpPr txBox="1"/>
          <p:nvPr/>
        </p:nvSpPr>
        <p:spPr>
          <a:xfrm>
            <a:off x="1911807" y="3457702"/>
            <a:ext cx="346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初中安排?</a:t>
            </a:r>
            <a:endParaRPr sz="1400" b="0" i="0" u="none" strike="noStrike" cap="none" dirty="0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704442" y="1943541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課堂</a:t>
            </a:r>
            <a:r>
              <a:rPr lang="zh-TW" sz="3100" b="1" i="1" u="none" strike="noStrike" cap="none" dirty="0">
                <a:solidFill>
                  <a:srgbClr val="F6B26B"/>
                </a:solidFill>
                <a:latin typeface="Roboto"/>
                <a:ea typeface="Roboto"/>
                <a:cs typeface="Roboto"/>
                <a:sym typeface="Roboto"/>
              </a:rPr>
              <a:t>外</a:t>
            </a:r>
            <a:r>
              <a:rPr lang="en-US" altLang="zh-TW" sz="3100" b="1" i="1" u="none" strike="noStrike" cap="none" dirty="0">
                <a:solidFill>
                  <a:srgbClr val="F6B26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zh-TW" sz="20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的學習體驗</a:t>
            </a:r>
            <a:endParaRPr sz="1400" b="0" i="1" u="none" strike="noStrike" cap="none" dirty="0">
              <a:solidFill>
                <a:srgbClr val="F6B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"/>
          <p:cNvSpPr txBox="1"/>
          <p:nvPr/>
        </p:nvSpPr>
        <p:spPr>
          <a:xfrm>
            <a:off x="122842" y="1426801"/>
            <a:ext cx="3621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課堂</a:t>
            </a:r>
            <a:r>
              <a:rPr lang="zh-TW" sz="2500" b="1" i="0" u="none" strike="noStrike" cap="none" dirty="0">
                <a:solidFill>
                  <a:srgbClr val="F6B26B"/>
                </a:solidFill>
                <a:latin typeface="Roboto"/>
                <a:ea typeface="Roboto"/>
                <a:cs typeface="Roboto"/>
                <a:sym typeface="Roboto"/>
              </a:rPr>
              <a:t>內</a:t>
            </a:r>
            <a:r>
              <a:rPr lang="zh-TW" sz="20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學習：理財的基本知識</a:t>
            </a:r>
            <a:endParaRPr sz="2000" b="1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"/>
          <p:cNvSpPr/>
          <p:nvPr/>
        </p:nvSpPr>
        <p:spPr>
          <a:xfrm rot="524770">
            <a:off x="2580402" y="178717"/>
            <a:ext cx="1249481" cy="1147251"/>
          </a:xfrm>
          <a:custGeom>
            <a:avLst/>
            <a:gdLst/>
            <a:ahLst/>
            <a:cxnLst/>
            <a:rect l="l" t="t" r="r" b="b"/>
            <a:pathLst>
              <a:path w="5428359" h="4984221" extrusionOk="0">
                <a:moveTo>
                  <a:pt x="0" y="0"/>
                </a:moveTo>
                <a:lnTo>
                  <a:pt x="5428359" y="0"/>
                </a:lnTo>
                <a:lnTo>
                  <a:pt x="5428359" y="4984221"/>
                </a:lnTo>
                <a:lnTo>
                  <a:pt x="0" y="4984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0" name="Google Shape;230;p4"/>
          <p:cNvSpPr/>
          <p:nvPr/>
        </p:nvSpPr>
        <p:spPr>
          <a:xfrm rot="-301195">
            <a:off x="284457" y="2865878"/>
            <a:ext cx="1003570" cy="1104011"/>
          </a:xfrm>
          <a:custGeom>
            <a:avLst/>
            <a:gdLst/>
            <a:ahLst/>
            <a:cxnLst/>
            <a:rect l="l" t="t" r="r" b="b"/>
            <a:pathLst>
              <a:path w="5428129" h="6298462" extrusionOk="0">
                <a:moveTo>
                  <a:pt x="0" y="0"/>
                </a:moveTo>
                <a:lnTo>
                  <a:pt x="5428129" y="0"/>
                </a:lnTo>
                <a:lnTo>
                  <a:pt x="5428129" y="6298462"/>
                </a:lnTo>
                <a:lnTo>
                  <a:pt x="0" y="62984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1" name="Google Shape;231;p4"/>
          <p:cNvSpPr txBox="1"/>
          <p:nvPr/>
        </p:nvSpPr>
        <p:spPr>
          <a:xfrm>
            <a:off x="393655" y="4109269"/>
            <a:ext cx="283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1" u="none" strike="noStrike" cap="none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理財教育的推行?</a:t>
            </a:r>
            <a:endParaRPr sz="2400" b="1" i="1" u="none" strike="noStrike" cap="none" dirty="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4"/>
          <p:cNvSpPr txBox="1">
            <a:spLocks noGrp="1"/>
          </p:cNvSpPr>
          <p:nvPr>
            <p:ph type="body" idx="1"/>
          </p:nvPr>
        </p:nvSpPr>
        <p:spPr>
          <a:xfrm>
            <a:off x="3888736" y="677129"/>
            <a:ext cx="5055909" cy="42224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zh-TW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美國教育家約翰‧杜威（</a:t>
            </a:r>
            <a:r>
              <a:rPr lang="zh-TW" sz="1700" dirty="0">
                <a:solidFill>
                  <a:schemeClr val="dk1"/>
                </a:solidFill>
              </a:rPr>
              <a:t>John Dewey</a:t>
            </a:r>
            <a:r>
              <a:rPr lang="zh-TW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）已提出「從動手中學習」（</a:t>
            </a:r>
            <a:r>
              <a:rPr lang="zh-TW" sz="1700" dirty="0">
                <a:solidFill>
                  <a:schemeClr val="dk1"/>
                </a:solidFill>
              </a:rPr>
              <a:t>Learning by Doing</a:t>
            </a:r>
            <a:r>
              <a:rPr lang="zh-TW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）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zh-TW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「</a:t>
            </a:r>
            <a:r>
              <a:rPr lang="zh-TW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給學生一些事情做，而非給一些東西他們去學。這做事的過程本身需要思考，而學習自然會隨之而生。」杜威說</a:t>
            </a:r>
            <a:r>
              <a:rPr lang="zh-TW" sz="700" dirty="0">
                <a:solidFill>
                  <a:schemeClr val="dk1"/>
                </a:solidFill>
              </a:rPr>
              <a:t>1</a:t>
            </a:r>
            <a:r>
              <a:rPr lang="zh-TW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spcBef>
                <a:spcPts val="1200"/>
              </a:spcBef>
              <a:buNone/>
            </a:pPr>
            <a:r>
              <a:rPr lang="zh-TW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體驗式學習是在經過反思</a:t>
            </a:r>
            <a:r>
              <a:rPr lang="zh-TW" alt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、</a:t>
            </a:r>
            <a:r>
              <a:rPr lang="zh-TW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分析和綜合</a:t>
            </a:r>
            <a:r>
              <a:rPr lang="zh-TW" alt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斤所</a:t>
            </a:r>
            <a:r>
              <a:rPr lang="zh-TW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選擇的經驗。經驗的結構要求學習者主動，</a:t>
            </a:r>
            <a:r>
              <a:rPr lang="zh-TW" altLang="zh-TW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並對結果</a:t>
            </a:r>
            <a:r>
              <a:rPr lang="zh-TW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做出決定</a:t>
            </a:r>
            <a:r>
              <a:rPr lang="zh-TW" alt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承擔責任</a:t>
            </a:r>
            <a:r>
              <a:rPr lang="zh-TW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lang="en-US" altLang="zh-TW"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spcBef>
                <a:spcPts val="1200"/>
              </a:spcBef>
              <a:buNone/>
            </a:pPr>
            <a:r>
              <a:rPr lang="zh-TW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在整個體驗式學習過程中，</a:t>
            </a:r>
            <a:r>
              <a:rPr lang="zh-TW" altLang="en-US" sz="1600" dirty="0">
                <a:solidFill>
                  <a:srgbClr val="0A0A0A"/>
                </a:solidFill>
                <a:latin typeface="Google Sans"/>
              </a:rPr>
              <a:t>學習者透過實際行動和反思，主動建構知識與技能。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➔"/>
            </a:pPr>
            <a:r>
              <a:rPr lang="zh-TW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透過模擬遊戲應用所學，予同學體驗。讓學生承擔理財決定所帶來的風險和後果。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63525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550"/>
              <a:buFont typeface="Arial"/>
              <a:buAutoNum type="arabicPeriod"/>
            </a:pPr>
            <a:r>
              <a:rPr lang="zh-TW" sz="700" dirty="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Dewey, J. (1916). Thinking in Education. </a:t>
            </a:r>
            <a:r>
              <a:rPr lang="zh-TW" sz="700" i="1" dirty="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Democracy and Education</a:t>
            </a:r>
            <a:r>
              <a:rPr lang="zh-TW" sz="700" i="1" dirty="0">
                <a:solidFill>
                  <a:srgbClr val="75757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An Introduction to The Philosophy of Education</a:t>
            </a:r>
            <a:r>
              <a:rPr lang="zh-TW" sz="700" dirty="0">
                <a:solidFill>
                  <a:srgbClr val="75757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p.191. New York: The Free Press.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"/>
          <p:cNvSpPr/>
          <p:nvPr/>
        </p:nvSpPr>
        <p:spPr>
          <a:xfrm>
            <a:off x="4149925" y="398675"/>
            <a:ext cx="4871233" cy="47448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"/>
          <p:cNvSpPr txBox="1">
            <a:spLocks noGrp="1"/>
          </p:cNvSpPr>
          <p:nvPr>
            <p:ph type="title"/>
          </p:nvPr>
        </p:nvSpPr>
        <p:spPr>
          <a:xfrm>
            <a:off x="311725" y="39867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None/>
            </a:pPr>
            <a:r>
              <a:rPr lang="zh-TW" sz="4000" b="1">
                <a:solidFill>
                  <a:schemeClr val="dk1"/>
                </a:solidFill>
              </a:rPr>
              <a:t>教學前觀察</a:t>
            </a:r>
            <a:endParaRPr sz="4000" b="1" dirty="0">
              <a:solidFill>
                <a:schemeClr val="dk1"/>
              </a:solidFill>
            </a:endParaRPr>
          </a:p>
        </p:txBody>
      </p:sp>
      <p:sp>
        <p:nvSpPr>
          <p:cNvPr id="239" name="Google Shape;239;p5"/>
          <p:cNvSpPr txBox="1">
            <a:spLocks noGrp="1"/>
          </p:cNvSpPr>
          <p:nvPr>
            <p:ph type="body" idx="1"/>
          </p:nvPr>
        </p:nvSpPr>
        <p:spPr>
          <a:xfrm>
            <a:off x="180025" y="1521661"/>
            <a:ext cx="39699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2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oto Sans Symbols"/>
              <a:buChar char="⮚"/>
            </a:pPr>
            <a:r>
              <a:rPr lang="zh-TW" sz="2000" b="1">
                <a:solidFill>
                  <a:schemeClr val="lt1"/>
                </a:solidFill>
              </a:rPr>
              <a:t>學</a:t>
            </a:r>
            <a:r>
              <a:rPr lang="zh-TW" sz="2000" b="1"/>
              <a:t>生熱衷於</a:t>
            </a:r>
            <a:r>
              <a:rPr lang="zh-TW" sz="2000" b="1">
                <a:solidFill>
                  <a:schemeClr val="lt1"/>
                </a:solidFill>
              </a:rPr>
              <a:t>股票</a:t>
            </a:r>
            <a:r>
              <a:rPr lang="zh-TW" sz="2000" b="1"/>
              <a:t>投資，但對相關的</a:t>
            </a:r>
            <a:r>
              <a:rPr lang="zh-TW" sz="2000" b="1">
                <a:solidFill>
                  <a:schemeClr val="lt1"/>
                </a:solidFill>
              </a:rPr>
              <a:t>概念感到抽象。</a:t>
            </a:r>
            <a:endParaRPr sz="2000" b="1" dirty="0">
              <a:solidFill>
                <a:schemeClr val="lt1"/>
              </a:solidFill>
            </a:endParaRPr>
          </a:p>
          <a:p>
            <a:pPr marL="457200" lvl="0" indent="-38732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oto Sans Symbols"/>
              <a:buChar char="⮚"/>
            </a:pPr>
            <a:r>
              <a:rPr lang="zh-TW" sz="2000" b="1">
                <a:solidFill>
                  <a:schemeClr val="lt1"/>
                </a:solidFill>
              </a:rPr>
              <a:t>過份響往投資帶來收益回報</a:t>
            </a:r>
            <a:r>
              <a:rPr lang="zh-TW" sz="2000" b="1"/>
              <a:t>，認為容易在市場獲利</a:t>
            </a:r>
            <a:r>
              <a:rPr lang="zh-TW" sz="2000" b="1">
                <a:solidFill>
                  <a:schemeClr val="lt1"/>
                </a:solidFill>
              </a:rPr>
              <a:t>。</a:t>
            </a:r>
            <a:endParaRPr sz="20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endParaRPr sz="1812" dirty="0"/>
          </a:p>
        </p:txBody>
      </p:sp>
      <p:sp>
        <p:nvSpPr>
          <p:cNvPr id="240" name="Google Shape;24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6</a:t>
            </a:fld>
            <a:endParaRPr dirty="0"/>
          </a:p>
        </p:txBody>
      </p:sp>
      <p:pic>
        <p:nvPicPr>
          <p:cNvPr id="241" name="Google Shape;2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575" y="1126649"/>
            <a:ext cx="4736583" cy="33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5"/>
          <p:cNvSpPr txBox="1"/>
          <p:nvPr/>
        </p:nvSpPr>
        <p:spPr>
          <a:xfrm>
            <a:off x="4765959" y="295029"/>
            <a:ext cx="3706499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教學流程設計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"/>
          <p:cNvSpPr txBox="1"/>
          <p:nvPr/>
        </p:nvSpPr>
        <p:spPr>
          <a:xfrm>
            <a:off x="5861216" y="4379739"/>
            <a:ext cx="20463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600" b="1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股票？ 風險？ 保險？ 定期存款？</a:t>
            </a:r>
            <a:endParaRPr sz="1600" b="1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5"/>
          <p:cNvSpPr/>
          <p:nvPr/>
        </p:nvSpPr>
        <p:spPr>
          <a:xfrm rot="1052077">
            <a:off x="3444115" y="3606857"/>
            <a:ext cx="1388631" cy="1285115"/>
          </a:xfrm>
          <a:custGeom>
            <a:avLst/>
            <a:gdLst/>
            <a:ahLst/>
            <a:cxnLst/>
            <a:rect l="l" t="t" r="r" b="b"/>
            <a:pathLst>
              <a:path w="2777261" h="2570229" extrusionOk="0">
                <a:moveTo>
                  <a:pt x="0" y="0"/>
                </a:moveTo>
                <a:lnTo>
                  <a:pt x="2777261" y="0"/>
                </a:lnTo>
                <a:lnTo>
                  <a:pt x="2777261" y="2570229"/>
                </a:lnTo>
                <a:lnTo>
                  <a:pt x="0" y="2570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"/>
          <p:cNvSpPr txBox="1">
            <a:spLocks noGrp="1"/>
          </p:cNvSpPr>
          <p:nvPr>
            <p:ph type="title"/>
          </p:nvPr>
        </p:nvSpPr>
        <p:spPr>
          <a:xfrm>
            <a:off x="266520" y="212850"/>
            <a:ext cx="7865080" cy="121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None/>
            </a:pPr>
            <a:r>
              <a:rPr lang="zh-TW" sz="3200" b="1">
                <a:solidFill>
                  <a:schemeClr val="dk1"/>
                </a:solidFill>
              </a:rPr>
              <a:t>中三級學習體驗 :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None/>
            </a:pPr>
            <a:r>
              <a:rPr lang="zh-TW" sz="3200" b="1">
                <a:solidFill>
                  <a:schemeClr val="dk1"/>
                </a:solidFill>
              </a:rPr>
              <a:t>CCH 中三級  電子「股壇達人」比賽</a:t>
            </a:r>
            <a:endParaRPr sz="3200" b="1" dirty="0">
              <a:solidFill>
                <a:schemeClr val="dk1"/>
              </a:solidFill>
            </a:endParaRPr>
          </a:p>
        </p:txBody>
      </p:sp>
      <p:sp>
        <p:nvSpPr>
          <p:cNvPr id="250" name="Google Shape;250;p6"/>
          <p:cNvSpPr txBox="1">
            <a:spLocks noGrp="1"/>
          </p:cNvSpPr>
          <p:nvPr>
            <p:ph type="body" idx="1"/>
          </p:nvPr>
        </p:nvSpPr>
        <p:spPr>
          <a:xfrm>
            <a:off x="302268" y="1456484"/>
            <a:ext cx="8074386" cy="3421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8421"/>
              <a:buNone/>
            </a:pPr>
            <a:r>
              <a:rPr lang="zh-TW" sz="1900" b="1" dirty="0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Curriculum planning in School based S3 Business Education 商業教育科</a:t>
            </a:r>
            <a:endParaRPr sz="1900" b="1" dirty="0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68421"/>
              <a:buNone/>
            </a:pPr>
            <a:r>
              <a:rPr lang="zh-TW" sz="1900" b="1" dirty="0">
                <a:solidFill>
                  <a:srgbClr val="351C75"/>
                </a:solidFill>
              </a:rPr>
              <a:t>– </a:t>
            </a:r>
            <a:r>
              <a:rPr lang="zh-TW" sz="1900" b="1" u="sng" dirty="0">
                <a:solidFill>
                  <a:srgbClr val="351C7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 Spending 精明消費</a:t>
            </a:r>
            <a:endParaRPr sz="1900" b="1" dirty="0">
              <a:solidFill>
                <a:srgbClr val="351C75"/>
              </a:solidFill>
            </a:endParaRPr>
          </a:p>
          <a:p>
            <a:pPr marL="254000" lvl="0" indent="-254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6399"/>
              <a:buNone/>
            </a:pPr>
            <a:r>
              <a:rPr lang="zh-TW" b="1" dirty="0">
                <a:solidFill>
                  <a:srgbClr val="351C75"/>
                </a:solidFill>
              </a:rPr>
              <a:t>Learning objective :</a:t>
            </a:r>
            <a:endParaRPr b="1" dirty="0">
              <a:solidFill>
                <a:srgbClr val="351C75"/>
              </a:solidFill>
            </a:endParaRPr>
          </a:p>
          <a:p>
            <a:pPr marL="457200" lvl="0" indent="-30495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ct val="76399"/>
              <a:buAutoNum type="arabicPeriod"/>
            </a:pPr>
            <a:r>
              <a:rPr lang="zh-TW" b="1" dirty="0">
                <a:solidFill>
                  <a:srgbClr val="351C75"/>
                </a:solidFill>
              </a:rPr>
              <a:t>Differentiate between different types of personal financial products (K)</a:t>
            </a:r>
            <a:endParaRPr b="1" dirty="0">
              <a:solidFill>
                <a:srgbClr val="351C75"/>
              </a:solidFill>
            </a:endParaRPr>
          </a:p>
          <a:p>
            <a:pPr marL="457200" lvl="0" indent="-30495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76399"/>
              <a:buAutoNum type="arabicPeriod"/>
            </a:pPr>
            <a:r>
              <a:rPr lang="zh-TW" b="1" dirty="0">
                <a:solidFill>
                  <a:srgbClr val="351C75"/>
                </a:solidFill>
              </a:rPr>
              <a:t>Understand the importance of keeping a good  personal credit record. (A)</a:t>
            </a:r>
            <a:endParaRPr b="1" dirty="0">
              <a:solidFill>
                <a:srgbClr val="351C75"/>
              </a:solidFill>
            </a:endParaRPr>
          </a:p>
          <a:p>
            <a:pPr marL="0" lvl="0" indent="0">
              <a:spcBef>
                <a:spcPts val="1200"/>
              </a:spcBef>
              <a:buSzPct val="41935"/>
              <a:buNone/>
            </a:pPr>
            <a:r>
              <a:rPr lang="zh-TW" sz="3100" b="1" dirty="0">
                <a:solidFill>
                  <a:srgbClr val="351C75"/>
                </a:solidFill>
              </a:rPr>
              <a:t>Skills Develop? </a:t>
            </a:r>
            <a:endParaRPr lang="en-US" altLang="zh-TW" sz="3100" b="1" dirty="0">
              <a:solidFill>
                <a:srgbClr val="351C75"/>
              </a:solidFill>
            </a:endParaRPr>
          </a:p>
          <a:p>
            <a:pPr marL="0" lvl="0" indent="0">
              <a:spcBef>
                <a:spcPts val="1200"/>
              </a:spcBef>
              <a:buSzPct val="41935"/>
              <a:buNone/>
            </a:pPr>
            <a:r>
              <a:rPr lang="zh-TW" altLang="zh-TW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Pre-learning Exercise</a:t>
            </a:r>
            <a:r>
              <a:rPr lang="en-US" altLang="zh-TW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:Group discussion </a:t>
            </a:r>
          </a:p>
          <a:p>
            <a:pPr marL="0" lvl="0" indent="0">
              <a:spcBef>
                <a:spcPts val="1200"/>
              </a:spcBef>
              <a:buSzPct val="41935"/>
              <a:buNone/>
            </a:pPr>
            <a:r>
              <a:rPr lang="zh-TW" altLang="zh-TW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reasons why we need to save money?</a:t>
            </a:r>
            <a:r>
              <a:rPr lang="en-US" altLang="zh-TW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251" name="Google Shape;25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7</a:t>
            </a:fld>
            <a:endParaRPr dirty="0"/>
          </a:p>
        </p:txBody>
      </p:sp>
      <p:grpSp>
        <p:nvGrpSpPr>
          <p:cNvPr id="252" name="Google Shape;252;p6"/>
          <p:cNvGrpSpPr/>
          <p:nvPr/>
        </p:nvGrpSpPr>
        <p:grpSpPr>
          <a:xfrm rot="-140367">
            <a:off x="7152914" y="2101303"/>
            <a:ext cx="1836347" cy="1542584"/>
            <a:chOff x="10" y="1102349"/>
            <a:chExt cx="4098600" cy="3862982"/>
          </a:xfrm>
        </p:grpSpPr>
        <p:sp>
          <p:nvSpPr>
            <p:cNvPr id="253" name="Google Shape;253;p6"/>
            <p:cNvSpPr/>
            <p:nvPr/>
          </p:nvSpPr>
          <p:spPr>
            <a:xfrm>
              <a:off x="359281" y="3950365"/>
              <a:ext cx="1590828" cy="1005047"/>
            </a:xfrm>
            <a:custGeom>
              <a:avLst/>
              <a:gdLst/>
              <a:ahLst/>
              <a:cxnLst/>
              <a:rect l="l" t="t" r="r" b="b"/>
              <a:pathLst>
                <a:path w="8940" h="5648" extrusionOk="0">
                  <a:moveTo>
                    <a:pt x="7888" y="4074"/>
                  </a:moveTo>
                  <a:lnTo>
                    <a:pt x="7888" y="4074"/>
                  </a:lnTo>
                  <a:cubicBezTo>
                    <a:pt x="7187" y="3223"/>
                    <a:pt x="6145" y="2441"/>
                    <a:pt x="5514" y="2842"/>
                  </a:cubicBezTo>
                  <a:cubicBezTo>
                    <a:pt x="5394" y="2912"/>
                    <a:pt x="5153" y="3283"/>
                    <a:pt x="5454" y="4415"/>
                  </a:cubicBezTo>
                  <a:cubicBezTo>
                    <a:pt x="5143" y="3865"/>
                    <a:pt x="4832" y="3283"/>
                    <a:pt x="4462" y="2782"/>
                  </a:cubicBezTo>
                  <a:cubicBezTo>
                    <a:pt x="4061" y="2241"/>
                    <a:pt x="3640" y="1640"/>
                    <a:pt x="3139" y="1189"/>
                  </a:cubicBezTo>
                  <a:cubicBezTo>
                    <a:pt x="2568" y="658"/>
                    <a:pt x="1546" y="-425"/>
                    <a:pt x="554" y="177"/>
                  </a:cubicBezTo>
                  <a:cubicBezTo>
                    <a:pt x="263" y="358"/>
                    <a:pt x="123" y="718"/>
                    <a:pt x="53" y="1039"/>
                  </a:cubicBezTo>
                  <a:cubicBezTo>
                    <a:pt x="-27" y="1399"/>
                    <a:pt x="-7" y="1780"/>
                    <a:pt x="43" y="2141"/>
                  </a:cubicBezTo>
                  <a:cubicBezTo>
                    <a:pt x="123" y="2622"/>
                    <a:pt x="995" y="4696"/>
                    <a:pt x="1406" y="5648"/>
                  </a:cubicBezTo>
                  <a:cubicBezTo>
                    <a:pt x="8940" y="5648"/>
                    <a:pt x="8940" y="5648"/>
                    <a:pt x="8940" y="5648"/>
                  </a:cubicBezTo>
                  <a:cubicBezTo>
                    <a:pt x="8940" y="5648"/>
                    <a:pt x="8159" y="4405"/>
                    <a:pt x="7888" y="4074"/>
                  </a:cubicBezTo>
                  <a:close/>
                </a:path>
              </a:pathLst>
            </a:custGeom>
            <a:solidFill>
              <a:srgbClr val="79976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506086" y="4081690"/>
              <a:ext cx="541843" cy="879061"/>
            </a:xfrm>
            <a:custGeom>
              <a:avLst/>
              <a:gdLst/>
              <a:ahLst/>
              <a:cxnLst/>
              <a:rect l="l" t="t" r="r" b="b"/>
              <a:pathLst>
                <a:path w="3045" h="4940" extrusionOk="0">
                  <a:moveTo>
                    <a:pt x="2986" y="4940"/>
                  </a:moveTo>
                  <a:lnTo>
                    <a:pt x="2986" y="4940"/>
                  </a:lnTo>
                  <a:cubicBezTo>
                    <a:pt x="2174" y="3247"/>
                    <a:pt x="1171" y="1603"/>
                    <a:pt x="0" y="4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1221" y="1563"/>
                    <a:pt x="2234" y="3216"/>
                    <a:pt x="3045" y="4910"/>
                  </a:cubicBezTo>
                  <a:lnTo>
                    <a:pt x="2986" y="4940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1497238" y="4732621"/>
              <a:ext cx="160684" cy="231688"/>
            </a:xfrm>
            <a:custGeom>
              <a:avLst/>
              <a:gdLst/>
              <a:ahLst/>
              <a:cxnLst/>
              <a:rect l="l" t="t" r="r" b="b"/>
              <a:pathLst>
                <a:path w="903" h="1302" extrusionOk="0">
                  <a:moveTo>
                    <a:pt x="852" y="1302"/>
                  </a:moveTo>
                  <a:lnTo>
                    <a:pt x="852" y="1302"/>
                  </a:lnTo>
                  <a:cubicBezTo>
                    <a:pt x="581" y="871"/>
                    <a:pt x="291" y="450"/>
                    <a:pt x="0" y="2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41" y="410"/>
                    <a:pt x="632" y="841"/>
                    <a:pt x="903" y="1262"/>
                  </a:cubicBezTo>
                  <a:lnTo>
                    <a:pt x="852" y="1302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 flipH="1">
              <a:off x="3308317" y="4844396"/>
              <a:ext cx="67573" cy="78990"/>
            </a:xfrm>
            <a:custGeom>
              <a:avLst/>
              <a:gdLst/>
              <a:ahLst/>
              <a:cxnLst/>
              <a:rect l="l" t="t" r="r" b="b"/>
              <a:pathLst>
                <a:path w="290" h="339" extrusionOk="0">
                  <a:moveTo>
                    <a:pt x="34" y="339"/>
                  </a:moveTo>
                  <a:lnTo>
                    <a:pt x="34" y="339"/>
                  </a:lnTo>
                  <a:cubicBezTo>
                    <a:pt x="0" y="331"/>
                    <a:pt x="0" y="331"/>
                    <a:pt x="0" y="331"/>
                  </a:cubicBezTo>
                  <a:cubicBezTo>
                    <a:pt x="83" y="91"/>
                    <a:pt x="265" y="0"/>
                    <a:pt x="274" y="0"/>
                  </a:cubicBezTo>
                  <a:cubicBezTo>
                    <a:pt x="290" y="24"/>
                    <a:pt x="290" y="24"/>
                    <a:pt x="290" y="24"/>
                  </a:cubicBezTo>
                  <a:cubicBezTo>
                    <a:pt x="290" y="33"/>
                    <a:pt x="108" y="116"/>
                    <a:pt x="34" y="339"/>
                  </a:cubicBezTo>
                  <a:close/>
                </a:path>
              </a:pathLst>
            </a:custGeom>
            <a:solidFill>
              <a:srgbClr val="9095A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3226208" y="4915529"/>
              <a:ext cx="472726" cy="7843"/>
            </a:xfrm>
            <a:custGeom>
              <a:avLst/>
              <a:gdLst/>
              <a:ahLst/>
              <a:cxnLst/>
              <a:rect l="l" t="t" r="r" b="b"/>
              <a:pathLst>
                <a:path w="1989" h="33" extrusionOk="0">
                  <a:moveTo>
                    <a:pt x="1989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1989" y="0"/>
                  </a:lnTo>
                  <a:lnTo>
                    <a:pt x="198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 flipH="1">
              <a:off x="2748395" y="4844396"/>
              <a:ext cx="67573" cy="78990"/>
            </a:xfrm>
            <a:custGeom>
              <a:avLst/>
              <a:gdLst/>
              <a:ahLst/>
              <a:cxnLst/>
              <a:rect l="l" t="t" r="r" b="b"/>
              <a:pathLst>
                <a:path w="290" h="339" extrusionOk="0">
                  <a:moveTo>
                    <a:pt x="33" y="339"/>
                  </a:moveTo>
                  <a:lnTo>
                    <a:pt x="33" y="339"/>
                  </a:lnTo>
                  <a:cubicBezTo>
                    <a:pt x="0" y="331"/>
                    <a:pt x="0" y="331"/>
                    <a:pt x="0" y="331"/>
                  </a:cubicBezTo>
                  <a:cubicBezTo>
                    <a:pt x="83" y="91"/>
                    <a:pt x="273" y="0"/>
                    <a:pt x="282" y="0"/>
                  </a:cubicBezTo>
                  <a:cubicBezTo>
                    <a:pt x="290" y="24"/>
                    <a:pt x="290" y="24"/>
                    <a:pt x="290" y="24"/>
                  </a:cubicBezTo>
                  <a:cubicBezTo>
                    <a:pt x="290" y="33"/>
                    <a:pt x="108" y="116"/>
                    <a:pt x="33" y="3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 flipH="1">
              <a:off x="767815" y="4586690"/>
              <a:ext cx="73864" cy="83185"/>
            </a:xfrm>
            <a:custGeom>
              <a:avLst/>
              <a:gdLst/>
              <a:ahLst/>
              <a:cxnLst/>
              <a:rect l="l" t="t" r="r" b="b"/>
              <a:pathLst>
                <a:path w="317" h="357" extrusionOk="0">
                  <a:moveTo>
                    <a:pt x="144" y="357"/>
                  </a:moveTo>
                  <a:lnTo>
                    <a:pt x="144" y="357"/>
                  </a:lnTo>
                  <a:cubicBezTo>
                    <a:pt x="128" y="357"/>
                    <a:pt x="110" y="357"/>
                    <a:pt x="95" y="349"/>
                  </a:cubicBezTo>
                  <a:cubicBezTo>
                    <a:pt x="61" y="333"/>
                    <a:pt x="28" y="299"/>
                    <a:pt x="11" y="258"/>
                  </a:cubicBezTo>
                  <a:cubicBezTo>
                    <a:pt x="-22" y="167"/>
                    <a:pt x="20" y="59"/>
                    <a:pt x="103" y="18"/>
                  </a:cubicBezTo>
                  <a:cubicBezTo>
                    <a:pt x="136" y="1"/>
                    <a:pt x="177" y="-7"/>
                    <a:pt x="219" y="10"/>
                  </a:cubicBezTo>
                  <a:cubicBezTo>
                    <a:pt x="260" y="26"/>
                    <a:pt x="292" y="59"/>
                    <a:pt x="310" y="100"/>
                  </a:cubicBezTo>
                  <a:cubicBezTo>
                    <a:pt x="335" y="192"/>
                    <a:pt x="292" y="299"/>
                    <a:pt x="219" y="341"/>
                  </a:cubicBezTo>
                  <a:cubicBezTo>
                    <a:pt x="194" y="349"/>
                    <a:pt x="169" y="357"/>
                    <a:pt x="144" y="357"/>
                  </a:cubicBezTo>
                  <a:moveTo>
                    <a:pt x="169" y="34"/>
                  </a:moveTo>
                  <a:lnTo>
                    <a:pt x="169" y="34"/>
                  </a:lnTo>
                  <a:cubicBezTo>
                    <a:pt x="151" y="34"/>
                    <a:pt x="136" y="43"/>
                    <a:pt x="110" y="51"/>
                  </a:cubicBezTo>
                  <a:cubicBezTo>
                    <a:pt x="53" y="84"/>
                    <a:pt x="20" y="175"/>
                    <a:pt x="44" y="241"/>
                  </a:cubicBezTo>
                  <a:cubicBezTo>
                    <a:pt x="53" y="282"/>
                    <a:pt x="78" y="308"/>
                    <a:pt x="110" y="316"/>
                  </a:cubicBezTo>
                  <a:cubicBezTo>
                    <a:pt x="136" y="333"/>
                    <a:pt x="169" y="324"/>
                    <a:pt x="202" y="308"/>
                  </a:cubicBezTo>
                  <a:cubicBezTo>
                    <a:pt x="268" y="274"/>
                    <a:pt x="301" y="192"/>
                    <a:pt x="277" y="117"/>
                  </a:cubicBezTo>
                  <a:lnTo>
                    <a:pt x="277" y="117"/>
                  </a:lnTo>
                  <a:cubicBezTo>
                    <a:pt x="260" y="84"/>
                    <a:pt x="235" y="51"/>
                    <a:pt x="210" y="43"/>
                  </a:cubicBezTo>
                  <a:cubicBezTo>
                    <a:pt x="194" y="34"/>
                    <a:pt x="185" y="34"/>
                    <a:pt x="169" y="34"/>
                  </a:cubicBez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 flipH="1">
              <a:off x="1580550" y="4867464"/>
              <a:ext cx="571341" cy="54058"/>
            </a:xfrm>
            <a:custGeom>
              <a:avLst/>
              <a:gdLst/>
              <a:ahLst/>
              <a:cxnLst/>
              <a:rect l="l" t="t" r="r" b="b"/>
              <a:pathLst>
                <a:path w="2452" h="232" extrusionOk="0">
                  <a:moveTo>
                    <a:pt x="0" y="232"/>
                  </a:moveTo>
                  <a:lnTo>
                    <a:pt x="0" y="199"/>
                  </a:lnTo>
                  <a:lnTo>
                    <a:pt x="2444" y="0"/>
                  </a:lnTo>
                  <a:lnTo>
                    <a:pt x="2452" y="33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</p:spPr>
          <p:txBody>
            <a:bodyPr spcFirstLastPara="1" wrap="square" lIns="90000" tIns="38500" rIns="90000" bIns="385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73670" y="4906796"/>
              <a:ext cx="472488" cy="7843"/>
            </a:xfrm>
            <a:custGeom>
              <a:avLst/>
              <a:gdLst/>
              <a:ahLst/>
              <a:cxnLst/>
              <a:rect l="l" t="t" r="r" b="b"/>
              <a:pathLst>
                <a:path w="1988" h="33" extrusionOk="0">
                  <a:moveTo>
                    <a:pt x="1988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1988" y="0"/>
                  </a:lnTo>
                  <a:lnTo>
                    <a:pt x="198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2" name="Google Shape;262;p6"/>
            <p:cNvGrpSpPr/>
            <p:nvPr/>
          </p:nvGrpSpPr>
          <p:grpSpPr>
            <a:xfrm>
              <a:off x="682765" y="1930596"/>
              <a:ext cx="3332036" cy="3034735"/>
              <a:chOff x="494315" y="1930596"/>
              <a:chExt cx="3332036" cy="3034735"/>
            </a:xfrm>
          </p:grpSpPr>
          <p:sp>
            <p:nvSpPr>
              <p:cNvPr id="263" name="Google Shape;263;p6"/>
              <p:cNvSpPr/>
              <p:nvPr/>
            </p:nvSpPr>
            <p:spPr>
              <a:xfrm flipH="1">
                <a:off x="3218196" y="4606725"/>
                <a:ext cx="287767" cy="21250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912" extrusionOk="0">
                    <a:moveTo>
                      <a:pt x="0" y="58"/>
                    </a:moveTo>
                    <a:lnTo>
                      <a:pt x="0" y="58"/>
                    </a:lnTo>
                    <a:cubicBezTo>
                      <a:pt x="133" y="912"/>
                      <a:pt x="133" y="912"/>
                      <a:pt x="133" y="912"/>
                    </a:cubicBezTo>
                    <a:cubicBezTo>
                      <a:pt x="133" y="912"/>
                      <a:pt x="1226" y="912"/>
                      <a:pt x="1234" y="912"/>
                    </a:cubicBezTo>
                    <a:cubicBezTo>
                      <a:pt x="1243" y="912"/>
                      <a:pt x="1077" y="0"/>
                      <a:pt x="1077" y="0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7D4F3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 flipH="1">
                <a:off x="3038545" y="4774726"/>
                <a:ext cx="471146" cy="181515"/>
              </a:xfrm>
              <a:custGeom>
                <a:avLst/>
                <a:gdLst/>
                <a:ahLst/>
                <a:cxnLst/>
                <a:rect l="l" t="t" r="r" b="b"/>
                <a:pathLst>
                  <a:path w="2022" h="779" extrusionOk="0">
                    <a:moveTo>
                      <a:pt x="1259" y="0"/>
                    </a:moveTo>
                    <a:lnTo>
                      <a:pt x="1259" y="0"/>
                    </a:lnTo>
                    <a:cubicBezTo>
                      <a:pt x="91" y="0"/>
                      <a:pt x="91" y="0"/>
                      <a:pt x="91" y="0"/>
                    </a:cubicBezTo>
                    <a:cubicBezTo>
                      <a:pt x="0" y="779"/>
                      <a:pt x="0" y="779"/>
                      <a:pt x="0" y="779"/>
                    </a:cubicBezTo>
                    <a:cubicBezTo>
                      <a:pt x="2022" y="779"/>
                      <a:pt x="2022" y="779"/>
                      <a:pt x="2022" y="779"/>
                    </a:cubicBezTo>
                    <a:cubicBezTo>
                      <a:pt x="2038" y="224"/>
                      <a:pt x="1408" y="323"/>
                      <a:pt x="1259" y="0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 flipH="1">
                <a:off x="3394119" y="4840202"/>
                <a:ext cx="104155" cy="8318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57" extrusionOk="0">
                    <a:moveTo>
                      <a:pt x="415" y="357"/>
                    </a:moveTo>
                    <a:lnTo>
                      <a:pt x="415" y="357"/>
                    </a:lnTo>
                    <a:cubicBezTo>
                      <a:pt x="307" y="51"/>
                      <a:pt x="8" y="34"/>
                      <a:pt x="0" y="3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323" y="25"/>
                      <a:pt x="447" y="349"/>
                    </a:cubicBezTo>
                    <a:lnTo>
                      <a:pt x="415" y="3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 flipH="1">
                <a:off x="3195129" y="4796163"/>
                <a:ext cx="46369" cy="4613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98" extrusionOk="0">
                    <a:moveTo>
                      <a:pt x="24" y="198"/>
                    </a:moveTo>
                    <a:lnTo>
                      <a:pt x="0" y="173"/>
                    </a:lnTo>
                    <a:lnTo>
                      <a:pt x="174" y="0"/>
                    </a:lnTo>
                    <a:lnTo>
                      <a:pt x="199" y="24"/>
                    </a:lnTo>
                    <a:lnTo>
                      <a:pt x="24" y="198"/>
                    </a:lnTo>
                    <a:close/>
                  </a:path>
                </a:pathLst>
              </a:custGeom>
              <a:solidFill>
                <a:srgbClr val="9095AD"/>
              </a:solidFill>
              <a:ln>
                <a:noFill/>
              </a:ln>
            </p:spPr>
            <p:txBody>
              <a:bodyPr spcFirstLastPara="1" wrap="square" lIns="90000" tIns="26275" rIns="90000" bIns="262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 flipH="1">
                <a:off x="3169964" y="4813173"/>
                <a:ext cx="46369" cy="46602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0" extrusionOk="0">
                    <a:moveTo>
                      <a:pt x="25" y="200"/>
                    </a:moveTo>
                    <a:lnTo>
                      <a:pt x="0" y="175"/>
                    </a:lnTo>
                    <a:lnTo>
                      <a:pt x="173" y="0"/>
                    </a:lnTo>
                    <a:lnTo>
                      <a:pt x="199" y="26"/>
                    </a:lnTo>
                    <a:lnTo>
                      <a:pt x="25" y="200"/>
                    </a:lnTo>
                    <a:close/>
                  </a:path>
                </a:pathLst>
              </a:custGeom>
              <a:solidFill>
                <a:srgbClr val="9095AD"/>
              </a:solidFill>
              <a:ln>
                <a:noFill/>
              </a:ln>
            </p:spPr>
            <p:txBody>
              <a:bodyPr spcFirstLastPara="1" wrap="square" lIns="90000" tIns="27000" rIns="90000" bIns="27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 flipH="1">
                <a:off x="2658274" y="4606725"/>
                <a:ext cx="287767" cy="21250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912" extrusionOk="0">
                    <a:moveTo>
                      <a:pt x="0" y="58"/>
                    </a:moveTo>
                    <a:lnTo>
                      <a:pt x="0" y="58"/>
                    </a:lnTo>
                    <a:cubicBezTo>
                      <a:pt x="132" y="912"/>
                      <a:pt x="132" y="912"/>
                      <a:pt x="132" y="912"/>
                    </a:cubicBezTo>
                    <a:cubicBezTo>
                      <a:pt x="132" y="912"/>
                      <a:pt x="1227" y="912"/>
                      <a:pt x="1235" y="912"/>
                    </a:cubicBezTo>
                    <a:cubicBezTo>
                      <a:pt x="1242" y="912"/>
                      <a:pt x="1077" y="0"/>
                      <a:pt x="1077" y="0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7D4F3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 flipH="1">
                <a:off x="2478857" y="4774726"/>
                <a:ext cx="471146" cy="181515"/>
              </a:xfrm>
              <a:custGeom>
                <a:avLst/>
                <a:gdLst/>
                <a:ahLst/>
                <a:cxnLst/>
                <a:rect l="l" t="t" r="r" b="b"/>
                <a:pathLst>
                  <a:path w="2022" h="779" extrusionOk="0">
                    <a:moveTo>
                      <a:pt x="1268" y="0"/>
                    </a:moveTo>
                    <a:lnTo>
                      <a:pt x="1268" y="0"/>
                    </a:lnTo>
                    <a:cubicBezTo>
                      <a:pt x="92" y="0"/>
                      <a:pt x="92" y="0"/>
                      <a:pt x="92" y="0"/>
                    </a:cubicBezTo>
                    <a:cubicBezTo>
                      <a:pt x="0" y="779"/>
                      <a:pt x="0" y="779"/>
                      <a:pt x="0" y="779"/>
                    </a:cubicBezTo>
                    <a:cubicBezTo>
                      <a:pt x="2022" y="779"/>
                      <a:pt x="2022" y="779"/>
                      <a:pt x="2022" y="779"/>
                    </a:cubicBezTo>
                    <a:cubicBezTo>
                      <a:pt x="2039" y="224"/>
                      <a:pt x="1409" y="323"/>
                      <a:pt x="1268" y="0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 flipH="1">
                <a:off x="2834197" y="4840202"/>
                <a:ext cx="102291" cy="8318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57" extrusionOk="0">
                    <a:moveTo>
                      <a:pt x="406" y="357"/>
                    </a:moveTo>
                    <a:lnTo>
                      <a:pt x="406" y="357"/>
                    </a:lnTo>
                    <a:cubicBezTo>
                      <a:pt x="298" y="51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23" y="25"/>
                      <a:pt x="439" y="349"/>
                    </a:cubicBezTo>
                    <a:lnTo>
                      <a:pt x="406" y="3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 flipH="1">
                <a:off x="2635207" y="4796163"/>
                <a:ext cx="44505" cy="4613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98" extrusionOk="0">
                    <a:moveTo>
                      <a:pt x="17" y="198"/>
                    </a:moveTo>
                    <a:lnTo>
                      <a:pt x="0" y="173"/>
                    </a:lnTo>
                    <a:lnTo>
                      <a:pt x="166" y="0"/>
                    </a:lnTo>
                    <a:lnTo>
                      <a:pt x="191" y="24"/>
                    </a:lnTo>
                    <a:lnTo>
                      <a:pt x="17" y="1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26275" rIns="90000" bIns="262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 flipH="1">
                <a:off x="2610042" y="4813173"/>
                <a:ext cx="46602" cy="46602"/>
              </a:xfrm>
              <a:custGeom>
                <a:avLst/>
                <a:gdLst/>
                <a:ahLst/>
                <a:cxnLst/>
                <a:rect l="l" t="t" r="r" b="b"/>
                <a:pathLst>
                  <a:path w="200" h="200" extrusionOk="0">
                    <a:moveTo>
                      <a:pt x="26" y="200"/>
                    </a:moveTo>
                    <a:lnTo>
                      <a:pt x="0" y="175"/>
                    </a:lnTo>
                    <a:lnTo>
                      <a:pt x="175" y="0"/>
                    </a:lnTo>
                    <a:lnTo>
                      <a:pt x="200" y="26"/>
                    </a:lnTo>
                    <a:lnTo>
                      <a:pt x="26" y="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27000" rIns="90000" bIns="27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 flipH="1">
                <a:off x="3123594" y="3006174"/>
                <a:ext cx="624001" cy="1733594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7440" extrusionOk="0">
                    <a:moveTo>
                      <a:pt x="283" y="0"/>
                    </a:moveTo>
                    <a:lnTo>
                      <a:pt x="283" y="0"/>
                    </a:lnTo>
                    <a:cubicBezTo>
                      <a:pt x="184" y="439"/>
                      <a:pt x="18" y="870"/>
                      <a:pt x="1" y="1326"/>
                    </a:cubicBezTo>
                    <a:cubicBezTo>
                      <a:pt x="-15" y="1798"/>
                      <a:pt x="142" y="2262"/>
                      <a:pt x="225" y="2718"/>
                    </a:cubicBezTo>
                    <a:cubicBezTo>
                      <a:pt x="350" y="3356"/>
                      <a:pt x="904" y="7440"/>
                      <a:pt x="904" y="7440"/>
                    </a:cubicBezTo>
                    <a:cubicBezTo>
                      <a:pt x="2678" y="7440"/>
                      <a:pt x="2678" y="7440"/>
                      <a:pt x="2678" y="7440"/>
                    </a:cubicBezTo>
                    <a:cubicBezTo>
                      <a:pt x="1816" y="1334"/>
                      <a:pt x="1816" y="1334"/>
                      <a:pt x="1816" y="1334"/>
                    </a:cubicBezTo>
                    <a:cubicBezTo>
                      <a:pt x="1982" y="407"/>
                      <a:pt x="1982" y="407"/>
                      <a:pt x="1982" y="407"/>
                    </a:cubicBez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79976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 flipH="1">
                <a:off x="2612137" y="3048815"/>
                <a:ext cx="870758" cy="1690954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7257" extrusionOk="0">
                    <a:moveTo>
                      <a:pt x="1955" y="248"/>
                    </a:moveTo>
                    <a:lnTo>
                      <a:pt x="1955" y="248"/>
                    </a:lnTo>
                    <a:cubicBezTo>
                      <a:pt x="1955" y="248"/>
                      <a:pt x="1972" y="1043"/>
                      <a:pt x="1955" y="1043"/>
                    </a:cubicBezTo>
                    <a:cubicBezTo>
                      <a:pt x="1948" y="1043"/>
                      <a:pt x="3737" y="7257"/>
                      <a:pt x="3737" y="7257"/>
                    </a:cubicBezTo>
                    <a:cubicBezTo>
                      <a:pt x="1923" y="7257"/>
                      <a:pt x="1923" y="7257"/>
                      <a:pt x="1923" y="7257"/>
                    </a:cubicBezTo>
                    <a:cubicBezTo>
                      <a:pt x="1923" y="7257"/>
                      <a:pt x="-16" y="1492"/>
                      <a:pt x="0" y="1151"/>
                    </a:cubicBezTo>
                    <a:cubicBezTo>
                      <a:pt x="9" y="820"/>
                      <a:pt x="133" y="347"/>
                      <a:pt x="299" y="0"/>
                    </a:cubicBezTo>
                    <a:lnTo>
                      <a:pt x="1955" y="248"/>
                    </a:lnTo>
                    <a:close/>
                  </a:path>
                </a:pathLst>
              </a:custGeom>
              <a:solidFill>
                <a:srgbClr val="79976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 flipH="1">
                <a:off x="3179517" y="3434681"/>
                <a:ext cx="135379" cy="83417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3580" extrusionOk="0">
                    <a:moveTo>
                      <a:pt x="531" y="3580"/>
                    </a:moveTo>
                    <a:lnTo>
                      <a:pt x="0" y="9"/>
                    </a:lnTo>
                    <a:lnTo>
                      <a:pt x="50" y="0"/>
                    </a:lnTo>
                    <a:lnTo>
                      <a:pt x="581" y="3571"/>
                    </a:lnTo>
                    <a:lnTo>
                      <a:pt x="531" y="35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 flipH="1">
                <a:off x="3451905" y="3129670"/>
                <a:ext cx="243262" cy="162175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96" extrusionOk="0">
                    <a:moveTo>
                      <a:pt x="0" y="696"/>
                    </a:moveTo>
                    <a:lnTo>
                      <a:pt x="0" y="696"/>
                    </a:lnTo>
                    <a:cubicBezTo>
                      <a:pt x="0" y="672"/>
                      <a:pt x="0" y="672"/>
                      <a:pt x="0" y="672"/>
                    </a:cubicBezTo>
                    <a:cubicBezTo>
                      <a:pt x="16" y="481"/>
                      <a:pt x="50" y="291"/>
                      <a:pt x="108" y="108"/>
                    </a:cubicBezTo>
                    <a:cubicBezTo>
                      <a:pt x="125" y="66"/>
                      <a:pt x="141" y="25"/>
                      <a:pt x="182" y="0"/>
                    </a:cubicBezTo>
                    <a:cubicBezTo>
                      <a:pt x="191" y="34"/>
                      <a:pt x="191" y="34"/>
                      <a:pt x="191" y="34"/>
                    </a:cubicBezTo>
                    <a:cubicBezTo>
                      <a:pt x="166" y="50"/>
                      <a:pt x="150" y="83"/>
                      <a:pt x="141" y="116"/>
                    </a:cubicBezTo>
                    <a:cubicBezTo>
                      <a:pt x="91" y="291"/>
                      <a:pt x="50" y="473"/>
                      <a:pt x="41" y="655"/>
                    </a:cubicBezTo>
                    <a:cubicBezTo>
                      <a:pt x="266" y="647"/>
                      <a:pt x="464" y="597"/>
                      <a:pt x="622" y="505"/>
                    </a:cubicBezTo>
                    <a:cubicBezTo>
                      <a:pt x="812" y="398"/>
                      <a:pt x="961" y="224"/>
                      <a:pt x="1020" y="42"/>
                    </a:cubicBezTo>
                    <a:cubicBezTo>
                      <a:pt x="1044" y="50"/>
                      <a:pt x="1044" y="50"/>
                      <a:pt x="1044" y="50"/>
                    </a:cubicBezTo>
                    <a:cubicBezTo>
                      <a:pt x="986" y="241"/>
                      <a:pt x="837" y="423"/>
                      <a:pt x="637" y="531"/>
                    </a:cubicBezTo>
                    <a:cubicBezTo>
                      <a:pt x="464" y="631"/>
                      <a:pt x="257" y="680"/>
                      <a:pt x="16" y="688"/>
                    </a:cubicBezTo>
                    <a:lnTo>
                      <a:pt x="0" y="696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 flipH="1">
                <a:off x="2810894" y="2377045"/>
                <a:ext cx="934370" cy="916894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3935" extrusionOk="0">
                    <a:moveTo>
                      <a:pt x="4010" y="910"/>
                    </a:moveTo>
                    <a:lnTo>
                      <a:pt x="4010" y="910"/>
                    </a:lnTo>
                    <a:cubicBezTo>
                      <a:pt x="3587" y="1880"/>
                      <a:pt x="3289" y="2899"/>
                      <a:pt x="3124" y="3935"/>
                    </a:cubicBezTo>
                    <a:cubicBezTo>
                      <a:pt x="0" y="3197"/>
                      <a:pt x="0" y="3197"/>
                      <a:pt x="0" y="3197"/>
                    </a:cubicBezTo>
                    <a:cubicBezTo>
                      <a:pt x="298" y="2120"/>
                      <a:pt x="845" y="1109"/>
                      <a:pt x="1599" y="281"/>
                    </a:cubicBezTo>
                    <a:cubicBezTo>
                      <a:pt x="2850" y="0"/>
                      <a:pt x="2850" y="0"/>
                      <a:pt x="2850" y="0"/>
                    </a:cubicBezTo>
                    <a:cubicBezTo>
                      <a:pt x="3803" y="538"/>
                      <a:pt x="3803" y="538"/>
                      <a:pt x="3803" y="538"/>
                    </a:cubicBezTo>
                    <a:lnTo>
                      <a:pt x="4010" y="910"/>
                    </a:lnTo>
                    <a:close/>
                  </a:path>
                </a:pathLst>
              </a:custGeom>
              <a:solidFill>
                <a:srgbClr val="8D90D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 flipH="1">
                <a:off x="569578" y="4361135"/>
                <a:ext cx="385865" cy="34555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83" extrusionOk="0">
                    <a:moveTo>
                      <a:pt x="1275" y="0"/>
                    </a:moveTo>
                    <a:lnTo>
                      <a:pt x="1275" y="0"/>
                    </a:lnTo>
                    <a:cubicBezTo>
                      <a:pt x="1656" y="804"/>
                      <a:pt x="1656" y="804"/>
                      <a:pt x="1656" y="804"/>
                    </a:cubicBezTo>
                    <a:cubicBezTo>
                      <a:pt x="1656" y="804"/>
                      <a:pt x="381" y="1483"/>
                      <a:pt x="364" y="1483"/>
                    </a:cubicBezTo>
                    <a:cubicBezTo>
                      <a:pt x="355" y="1492"/>
                      <a:pt x="0" y="604"/>
                      <a:pt x="0" y="604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A85C47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 flipH="1">
                <a:off x="494315" y="4492320"/>
                <a:ext cx="523806" cy="469049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2013" extrusionOk="0">
                    <a:moveTo>
                      <a:pt x="451" y="663"/>
                    </a:moveTo>
                    <a:lnTo>
                      <a:pt x="451" y="663"/>
                    </a:lnTo>
                    <a:cubicBezTo>
                      <a:pt x="1851" y="0"/>
                      <a:pt x="1851" y="0"/>
                      <a:pt x="1851" y="0"/>
                    </a:cubicBezTo>
                    <a:cubicBezTo>
                      <a:pt x="2248" y="837"/>
                      <a:pt x="2248" y="837"/>
                      <a:pt x="2248" y="837"/>
                    </a:cubicBezTo>
                    <a:cubicBezTo>
                      <a:pt x="70" y="2013"/>
                      <a:pt x="70" y="2013"/>
                      <a:pt x="70" y="2013"/>
                    </a:cubicBezTo>
                    <a:cubicBezTo>
                      <a:pt x="-187" y="1450"/>
                      <a:pt x="342" y="1416"/>
                      <a:pt x="458" y="878"/>
                    </a:cubicBezTo>
                    <a:cubicBezTo>
                      <a:pt x="483" y="754"/>
                      <a:pt x="451" y="663"/>
                      <a:pt x="451" y="6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 flipH="1">
                <a:off x="507830" y="4654496"/>
                <a:ext cx="507496" cy="28007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202" extrusionOk="0">
                    <a:moveTo>
                      <a:pt x="16" y="1202"/>
                    </a:moveTo>
                    <a:lnTo>
                      <a:pt x="0" y="1177"/>
                    </a:lnTo>
                    <a:lnTo>
                      <a:pt x="2162" y="0"/>
                    </a:lnTo>
                    <a:lnTo>
                      <a:pt x="2178" y="25"/>
                    </a:lnTo>
                    <a:lnTo>
                      <a:pt x="16" y="1202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 flipH="1">
                <a:off x="880180" y="4821098"/>
                <a:ext cx="104388" cy="3984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1" extrusionOk="0">
                    <a:moveTo>
                      <a:pt x="423" y="171"/>
                    </a:moveTo>
                    <a:lnTo>
                      <a:pt x="423" y="171"/>
                    </a:lnTo>
                    <a:cubicBezTo>
                      <a:pt x="249" y="-11"/>
                      <a:pt x="9" y="39"/>
                      <a:pt x="9" y="3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9" y="5"/>
                      <a:pt x="257" y="-43"/>
                      <a:pt x="448" y="155"/>
                    </a:cubicBezTo>
                    <a:lnTo>
                      <a:pt x="423" y="171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16550" rIns="90000" bIns="1655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 flipH="1">
                <a:off x="855248" y="4704593"/>
                <a:ext cx="63612" cy="2330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00" extrusionOk="0">
                    <a:moveTo>
                      <a:pt x="265" y="100"/>
                    </a:moveTo>
                    <a:lnTo>
                      <a:pt x="0" y="33"/>
                    </a:lnTo>
                    <a:lnTo>
                      <a:pt x="8" y="0"/>
                    </a:lnTo>
                    <a:lnTo>
                      <a:pt x="273" y="66"/>
                    </a:lnTo>
                    <a:lnTo>
                      <a:pt x="265" y="100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 flipH="1">
                <a:off x="849423" y="4671972"/>
                <a:ext cx="63612" cy="15379"/>
              </a:xfrm>
              <a:custGeom>
                <a:avLst/>
                <a:gdLst/>
                <a:ahLst/>
                <a:cxnLst/>
                <a:rect l="l" t="t" r="r" b="b"/>
                <a:pathLst>
                  <a:path w="273" h="66" extrusionOk="0">
                    <a:moveTo>
                      <a:pt x="273" y="66"/>
                    </a:moveTo>
                    <a:lnTo>
                      <a:pt x="0" y="32"/>
                    </a:lnTo>
                    <a:lnTo>
                      <a:pt x="7" y="0"/>
                    </a:lnTo>
                    <a:lnTo>
                      <a:pt x="273" y="32"/>
                    </a:lnTo>
                    <a:lnTo>
                      <a:pt x="273" y="66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 flipH="1">
                <a:off x="880180" y="4751195"/>
                <a:ext cx="56155" cy="19107"/>
              </a:xfrm>
              <a:custGeom>
                <a:avLst/>
                <a:gdLst/>
                <a:ahLst/>
                <a:cxnLst/>
                <a:rect l="l" t="t" r="r" b="b"/>
                <a:pathLst>
                  <a:path w="241" h="82" extrusionOk="0">
                    <a:moveTo>
                      <a:pt x="232" y="82"/>
                    </a:moveTo>
                    <a:lnTo>
                      <a:pt x="0" y="32"/>
                    </a:lnTo>
                    <a:lnTo>
                      <a:pt x="9" y="0"/>
                    </a:lnTo>
                    <a:lnTo>
                      <a:pt x="241" y="49"/>
                    </a:lnTo>
                    <a:lnTo>
                      <a:pt x="232" y="82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 flipH="1">
                <a:off x="1403519" y="4556165"/>
                <a:ext cx="339030" cy="22951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985" extrusionOk="0">
                    <a:moveTo>
                      <a:pt x="1438" y="0"/>
                    </a:moveTo>
                    <a:lnTo>
                      <a:pt x="1438" y="0"/>
                    </a:lnTo>
                    <a:cubicBezTo>
                      <a:pt x="1455" y="894"/>
                      <a:pt x="1455" y="894"/>
                      <a:pt x="1455" y="894"/>
                    </a:cubicBezTo>
                    <a:cubicBezTo>
                      <a:pt x="1455" y="894"/>
                      <a:pt x="13" y="985"/>
                      <a:pt x="5" y="985"/>
                    </a:cubicBezTo>
                    <a:cubicBezTo>
                      <a:pt x="-12" y="994"/>
                      <a:pt x="22" y="33"/>
                      <a:pt x="22" y="33"/>
                    </a:cubicBezTo>
                    <a:lnTo>
                      <a:pt x="1438" y="0"/>
                    </a:lnTo>
                    <a:close/>
                  </a:path>
                </a:pathLst>
              </a:custGeom>
              <a:solidFill>
                <a:srgbClr val="A85C47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 flipH="1">
                <a:off x="1390003" y="4706690"/>
                <a:ext cx="575302" cy="258641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110" extrusionOk="0">
                    <a:moveTo>
                      <a:pt x="895" y="33"/>
                    </a:moveTo>
                    <a:lnTo>
                      <a:pt x="895" y="33"/>
                    </a:lnTo>
                    <a:cubicBezTo>
                      <a:pt x="2445" y="0"/>
                      <a:pt x="2445" y="0"/>
                      <a:pt x="2445" y="0"/>
                    </a:cubicBezTo>
                    <a:cubicBezTo>
                      <a:pt x="2469" y="928"/>
                      <a:pt x="2469" y="928"/>
                      <a:pt x="2469" y="928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-9" y="489"/>
                      <a:pt x="489" y="679"/>
                      <a:pt x="812" y="232"/>
                    </a:cubicBezTo>
                    <a:cubicBezTo>
                      <a:pt x="887" y="132"/>
                      <a:pt x="895" y="33"/>
                      <a:pt x="895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 flipH="1">
                <a:off x="1812684" y="4830649"/>
                <a:ext cx="83185" cy="7526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23" extrusionOk="0">
                    <a:moveTo>
                      <a:pt x="323" y="323"/>
                    </a:moveTo>
                    <a:lnTo>
                      <a:pt x="323" y="323"/>
                    </a:lnTo>
                    <a:cubicBezTo>
                      <a:pt x="241" y="83"/>
                      <a:pt x="9" y="34"/>
                      <a:pt x="0" y="3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6" y="0"/>
                      <a:pt x="266" y="59"/>
                      <a:pt x="357" y="315"/>
                    </a:cubicBezTo>
                    <a:lnTo>
                      <a:pt x="323" y="3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 flipH="1">
                <a:off x="1733461" y="4764477"/>
                <a:ext cx="54291" cy="46602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0" extrusionOk="0">
                    <a:moveTo>
                      <a:pt x="207" y="200"/>
                    </a:moveTo>
                    <a:lnTo>
                      <a:pt x="0" y="33"/>
                    </a:lnTo>
                    <a:lnTo>
                      <a:pt x="17" y="0"/>
                    </a:lnTo>
                    <a:lnTo>
                      <a:pt x="233" y="174"/>
                    </a:lnTo>
                    <a:lnTo>
                      <a:pt x="207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0000" tIns="27000" rIns="90000" bIns="27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 flipH="1">
                <a:off x="1710393" y="4737448"/>
                <a:ext cx="58019" cy="3868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66" extrusionOk="0">
                    <a:moveTo>
                      <a:pt x="232" y="166"/>
                    </a:moveTo>
                    <a:lnTo>
                      <a:pt x="0" y="25"/>
                    </a:lnTo>
                    <a:lnTo>
                      <a:pt x="17" y="0"/>
                    </a:lnTo>
                    <a:lnTo>
                      <a:pt x="249" y="141"/>
                    </a:lnTo>
                    <a:lnTo>
                      <a:pt x="232" y="1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0000" tIns="14750" rIns="90000" bIns="1475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 flipH="1">
                <a:off x="1774237" y="4799428"/>
                <a:ext cx="48466" cy="40311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73" extrusionOk="0">
                    <a:moveTo>
                      <a:pt x="191" y="173"/>
                    </a:moveTo>
                    <a:lnTo>
                      <a:pt x="0" y="33"/>
                    </a:lnTo>
                    <a:lnTo>
                      <a:pt x="18" y="0"/>
                    </a:lnTo>
                    <a:lnTo>
                      <a:pt x="208" y="149"/>
                    </a:lnTo>
                    <a:lnTo>
                      <a:pt x="191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0000" tIns="17275" rIns="90000" bIns="172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 flipH="1">
                <a:off x="1439636" y="4778224"/>
                <a:ext cx="77825" cy="7899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39" extrusionOk="0">
                    <a:moveTo>
                      <a:pt x="149" y="339"/>
                    </a:moveTo>
                    <a:lnTo>
                      <a:pt x="149" y="339"/>
                    </a:lnTo>
                    <a:cubicBezTo>
                      <a:pt x="108" y="339"/>
                      <a:pt x="75" y="323"/>
                      <a:pt x="42" y="298"/>
                    </a:cubicBezTo>
                    <a:cubicBezTo>
                      <a:pt x="17" y="273"/>
                      <a:pt x="0" y="223"/>
                      <a:pt x="0" y="182"/>
                    </a:cubicBezTo>
                    <a:cubicBezTo>
                      <a:pt x="9" y="91"/>
                      <a:pt x="92" y="7"/>
                      <a:pt x="182" y="0"/>
                    </a:cubicBezTo>
                    <a:cubicBezTo>
                      <a:pt x="224" y="0"/>
                      <a:pt x="266" y="16"/>
                      <a:pt x="290" y="41"/>
                    </a:cubicBezTo>
                    <a:cubicBezTo>
                      <a:pt x="323" y="73"/>
                      <a:pt x="340" y="115"/>
                      <a:pt x="332" y="165"/>
                    </a:cubicBezTo>
                    <a:lnTo>
                      <a:pt x="332" y="165"/>
                    </a:lnTo>
                    <a:cubicBezTo>
                      <a:pt x="323" y="256"/>
                      <a:pt x="249" y="330"/>
                      <a:pt x="158" y="339"/>
                    </a:cubicBezTo>
                    <a:lnTo>
                      <a:pt x="149" y="339"/>
                    </a:lnTo>
                    <a:moveTo>
                      <a:pt x="191" y="32"/>
                    </a:moveTo>
                    <a:lnTo>
                      <a:pt x="191" y="32"/>
                    </a:lnTo>
                    <a:lnTo>
                      <a:pt x="182" y="32"/>
                    </a:lnTo>
                    <a:cubicBezTo>
                      <a:pt x="108" y="41"/>
                      <a:pt x="42" y="107"/>
                      <a:pt x="33" y="182"/>
                    </a:cubicBezTo>
                    <a:cubicBezTo>
                      <a:pt x="33" y="223"/>
                      <a:pt x="42" y="256"/>
                      <a:pt x="67" y="273"/>
                    </a:cubicBezTo>
                    <a:cubicBezTo>
                      <a:pt x="92" y="298"/>
                      <a:pt x="125" y="306"/>
                      <a:pt x="158" y="306"/>
                    </a:cubicBezTo>
                    <a:cubicBezTo>
                      <a:pt x="232" y="306"/>
                      <a:pt x="299" y="240"/>
                      <a:pt x="299" y="157"/>
                    </a:cubicBezTo>
                    <a:lnTo>
                      <a:pt x="299" y="157"/>
                    </a:lnTo>
                    <a:cubicBezTo>
                      <a:pt x="307" y="124"/>
                      <a:pt x="290" y="91"/>
                      <a:pt x="266" y="66"/>
                    </a:cubicBezTo>
                    <a:cubicBezTo>
                      <a:pt x="249" y="41"/>
                      <a:pt x="224" y="32"/>
                      <a:pt x="191" y="32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 flipH="1">
                <a:off x="1099440" y="3191188"/>
                <a:ext cx="782681" cy="1430448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6139" extrusionOk="0">
                    <a:moveTo>
                      <a:pt x="1648" y="165"/>
                    </a:moveTo>
                    <a:lnTo>
                      <a:pt x="1648" y="165"/>
                    </a:lnTo>
                    <a:cubicBezTo>
                      <a:pt x="1648" y="165"/>
                      <a:pt x="886" y="1184"/>
                      <a:pt x="497" y="2138"/>
                    </a:cubicBezTo>
                    <a:cubicBezTo>
                      <a:pt x="330" y="2535"/>
                      <a:pt x="214" y="3380"/>
                      <a:pt x="140" y="4076"/>
                    </a:cubicBezTo>
                    <a:cubicBezTo>
                      <a:pt x="91" y="4565"/>
                      <a:pt x="0" y="6089"/>
                      <a:pt x="0" y="6089"/>
                    </a:cubicBezTo>
                    <a:cubicBezTo>
                      <a:pt x="2145" y="6139"/>
                      <a:pt x="2145" y="6139"/>
                      <a:pt x="2145" y="6139"/>
                    </a:cubicBezTo>
                    <a:cubicBezTo>
                      <a:pt x="2187" y="2990"/>
                      <a:pt x="2187" y="2990"/>
                      <a:pt x="2187" y="2990"/>
                    </a:cubicBezTo>
                    <a:cubicBezTo>
                      <a:pt x="2187" y="2990"/>
                      <a:pt x="2973" y="1614"/>
                      <a:pt x="3065" y="1391"/>
                    </a:cubicBezTo>
                    <a:cubicBezTo>
                      <a:pt x="3165" y="1159"/>
                      <a:pt x="3537" y="662"/>
                      <a:pt x="3255" y="0"/>
                    </a:cubicBezTo>
                    <a:lnTo>
                      <a:pt x="1648" y="165"/>
                    </a:lnTo>
                    <a:close/>
                  </a:path>
                </a:pathLst>
              </a:custGeom>
              <a:solidFill>
                <a:srgbClr val="8D90D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 flipH="1">
                <a:off x="1146742" y="3469170"/>
                <a:ext cx="320622" cy="1152467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4946" extrusionOk="0">
                    <a:moveTo>
                      <a:pt x="34" y="4946"/>
                    </a:moveTo>
                    <a:lnTo>
                      <a:pt x="34" y="4946"/>
                    </a:lnTo>
                    <a:cubicBezTo>
                      <a:pt x="0" y="4946"/>
                      <a:pt x="0" y="4946"/>
                      <a:pt x="0" y="4946"/>
                    </a:cubicBezTo>
                    <a:cubicBezTo>
                      <a:pt x="0" y="4830"/>
                      <a:pt x="125" y="2195"/>
                      <a:pt x="182" y="1955"/>
                    </a:cubicBezTo>
                    <a:cubicBezTo>
                      <a:pt x="249" y="1714"/>
                      <a:pt x="1310" y="66"/>
                      <a:pt x="1351" y="0"/>
                    </a:cubicBezTo>
                    <a:cubicBezTo>
                      <a:pt x="1376" y="16"/>
                      <a:pt x="1376" y="16"/>
                      <a:pt x="1376" y="16"/>
                    </a:cubicBezTo>
                    <a:cubicBezTo>
                      <a:pt x="1368" y="33"/>
                      <a:pt x="282" y="1723"/>
                      <a:pt x="216" y="1963"/>
                    </a:cubicBezTo>
                    <a:cubicBezTo>
                      <a:pt x="158" y="2195"/>
                      <a:pt x="34" y="4922"/>
                      <a:pt x="34" y="4946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 flipH="1">
                <a:off x="590781" y="3021090"/>
                <a:ext cx="706253" cy="1623847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6969" extrusionOk="0">
                    <a:moveTo>
                      <a:pt x="181" y="1583"/>
                    </a:moveTo>
                    <a:lnTo>
                      <a:pt x="181" y="1583"/>
                    </a:lnTo>
                    <a:cubicBezTo>
                      <a:pt x="181" y="1583"/>
                      <a:pt x="-43" y="3365"/>
                      <a:pt x="7" y="3804"/>
                    </a:cubicBezTo>
                    <a:cubicBezTo>
                      <a:pt x="57" y="4251"/>
                      <a:pt x="164" y="4648"/>
                      <a:pt x="364" y="5179"/>
                    </a:cubicBezTo>
                    <a:cubicBezTo>
                      <a:pt x="662" y="5933"/>
                      <a:pt x="1159" y="6969"/>
                      <a:pt x="1159" y="6969"/>
                    </a:cubicBezTo>
                    <a:cubicBezTo>
                      <a:pt x="3031" y="6190"/>
                      <a:pt x="3031" y="6190"/>
                      <a:pt x="3031" y="6190"/>
                    </a:cubicBezTo>
                    <a:cubicBezTo>
                      <a:pt x="1830" y="3853"/>
                      <a:pt x="1830" y="3853"/>
                      <a:pt x="1830" y="3853"/>
                    </a:cubicBezTo>
                    <a:cubicBezTo>
                      <a:pt x="1830" y="3853"/>
                      <a:pt x="2029" y="1748"/>
                      <a:pt x="1954" y="1086"/>
                    </a:cubicBezTo>
                    <a:cubicBezTo>
                      <a:pt x="1888" y="548"/>
                      <a:pt x="1780" y="373"/>
                      <a:pt x="1498" y="0"/>
                    </a:cubicBezTo>
                    <a:lnTo>
                      <a:pt x="181" y="1583"/>
                    </a:lnTo>
                    <a:close/>
                  </a:path>
                </a:pathLst>
              </a:custGeom>
              <a:solidFill>
                <a:srgbClr val="8D90D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 flipH="1">
                <a:off x="673733" y="3053711"/>
                <a:ext cx="363030" cy="1448157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6215" extrusionOk="0">
                    <a:moveTo>
                      <a:pt x="1525" y="6215"/>
                    </a:moveTo>
                    <a:lnTo>
                      <a:pt x="1525" y="6215"/>
                    </a:lnTo>
                    <a:cubicBezTo>
                      <a:pt x="506" y="4235"/>
                      <a:pt x="506" y="4235"/>
                      <a:pt x="506" y="4235"/>
                    </a:cubicBezTo>
                    <a:cubicBezTo>
                      <a:pt x="390" y="3995"/>
                      <a:pt x="340" y="3738"/>
                      <a:pt x="356" y="3473"/>
                    </a:cubicBezTo>
                    <a:cubicBezTo>
                      <a:pt x="415" y="2794"/>
                      <a:pt x="497" y="1583"/>
                      <a:pt x="440" y="1103"/>
                    </a:cubicBezTo>
                    <a:cubicBezTo>
                      <a:pt x="381" y="565"/>
                      <a:pt x="265" y="390"/>
                      <a:pt x="0" y="2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99" y="374"/>
                      <a:pt x="406" y="548"/>
                      <a:pt x="473" y="1103"/>
                    </a:cubicBezTo>
                    <a:cubicBezTo>
                      <a:pt x="531" y="1583"/>
                      <a:pt x="448" y="2794"/>
                      <a:pt x="390" y="3473"/>
                    </a:cubicBezTo>
                    <a:cubicBezTo>
                      <a:pt x="373" y="3730"/>
                      <a:pt x="422" y="3987"/>
                      <a:pt x="538" y="4219"/>
                    </a:cubicBezTo>
                    <a:cubicBezTo>
                      <a:pt x="1558" y="6199"/>
                      <a:pt x="1558" y="6199"/>
                      <a:pt x="1558" y="6199"/>
                    </a:cubicBezTo>
                    <a:lnTo>
                      <a:pt x="1525" y="6215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 flipH="1">
                <a:off x="1266510" y="3445869"/>
                <a:ext cx="28893" cy="30128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293" extrusionOk="0">
                    <a:moveTo>
                      <a:pt x="34" y="1293"/>
                    </a:moveTo>
                    <a:lnTo>
                      <a:pt x="0" y="1293"/>
                    </a:lnTo>
                    <a:lnTo>
                      <a:pt x="91" y="0"/>
                    </a:lnTo>
                    <a:lnTo>
                      <a:pt x="124" y="0"/>
                    </a:lnTo>
                    <a:lnTo>
                      <a:pt x="34" y="1293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 flipH="1">
                <a:off x="926548" y="3334023"/>
                <a:ext cx="229981" cy="6734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89" extrusionOk="0">
                    <a:moveTo>
                      <a:pt x="987" y="289"/>
                    </a:moveTo>
                    <a:lnTo>
                      <a:pt x="987" y="289"/>
                    </a:lnTo>
                    <a:cubicBezTo>
                      <a:pt x="357" y="289"/>
                      <a:pt x="357" y="289"/>
                      <a:pt x="357" y="289"/>
                    </a:cubicBezTo>
                    <a:cubicBezTo>
                      <a:pt x="224" y="289"/>
                      <a:pt x="9" y="33"/>
                      <a:pt x="0" y="1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92" y="75"/>
                      <a:pt x="257" y="257"/>
                      <a:pt x="357" y="257"/>
                    </a:cubicBezTo>
                    <a:cubicBezTo>
                      <a:pt x="987" y="257"/>
                      <a:pt x="987" y="257"/>
                      <a:pt x="987" y="257"/>
                    </a:cubicBezTo>
                    <a:lnTo>
                      <a:pt x="987" y="289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 flipH="1">
                <a:off x="1032801" y="4069639"/>
                <a:ext cx="146796" cy="11184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80" extrusionOk="0">
                    <a:moveTo>
                      <a:pt x="613" y="480"/>
                    </a:moveTo>
                    <a:lnTo>
                      <a:pt x="613" y="480"/>
                    </a:lnTo>
                    <a:cubicBezTo>
                      <a:pt x="414" y="314"/>
                      <a:pt x="207" y="165"/>
                      <a:pt x="0" y="2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4" y="141"/>
                      <a:pt x="431" y="289"/>
                      <a:pt x="630" y="455"/>
                    </a:cubicBezTo>
                    <a:lnTo>
                      <a:pt x="613" y="480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 flipH="1">
                <a:off x="1040723" y="4060085"/>
                <a:ext cx="63612" cy="2679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15" extrusionOk="0">
                    <a:moveTo>
                      <a:pt x="266" y="115"/>
                    </a:moveTo>
                    <a:lnTo>
                      <a:pt x="266" y="115"/>
                    </a:lnTo>
                    <a:cubicBezTo>
                      <a:pt x="174" y="99"/>
                      <a:pt x="84" y="73"/>
                      <a:pt x="0" y="3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99" y="41"/>
                      <a:pt x="183" y="73"/>
                      <a:pt x="273" y="82"/>
                    </a:cubicBezTo>
                    <a:lnTo>
                      <a:pt x="266" y="115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 flipH="1">
                <a:off x="1731597" y="3922842"/>
                <a:ext cx="44505" cy="11767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505" extrusionOk="0">
                    <a:moveTo>
                      <a:pt x="157" y="505"/>
                    </a:moveTo>
                    <a:lnTo>
                      <a:pt x="0" y="8"/>
                    </a:lnTo>
                    <a:lnTo>
                      <a:pt x="33" y="0"/>
                    </a:lnTo>
                    <a:lnTo>
                      <a:pt x="191" y="497"/>
                    </a:lnTo>
                    <a:lnTo>
                      <a:pt x="157" y="5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 flipH="1">
                <a:off x="1689189" y="3901405"/>
                <a:ext cx="50330" cy="67806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91" extrusionOk="0">
                    <a:moveTo>
                      <a:pt x="191" y="291"/>
                    </a:moveTo>
                    <a:lnTo>
                      <a:pt x="191" y="291"/>
                    </a:lnTo>
                    <a:cubicBezTo>
                      <a:pt x="116" y="208"/>
                      <a:pt x="50" y="116"/>
                      <a:pt x="0" y="17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3" y="100"/>
                      <a:pt x="141" y="183"/>
                      <a:pt x="216" y="266"/>
                    </a:cubicBezTo>
                    <a:lnTo>
                      <a:pt x="191" y="2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 flipH="1">
                <a:off x="1428684" y="3324237"/>
                <a:ext cx="200855" cy="106253"/>
              </a:xfrm>
              <a:custGeom>
                <a:avLst/>
                <a:gdLst/>
                <a:ahLst/>
                <a:cxnLst/>
                <a:rect l="l" t="t" r="r" b="b"/>
                <a:pathLst>
                  <a:path w="862" h="456" extrusionOk="0">
                    <a:moveTo>
                      <a:pt x="0" y="456"/>
                    </a:moveTo>
                    <a:lnTo>
                      <a:pt x="0" y="456"/>
                    </a:lnTo>
                    <a:cubicBezTo>
                      <a:pt x="0" y="422"/>
                      <a:pt x="0" y="422"/>
                      <a:pt x="0" y="422"/>
                    </a:cubicBezTo>
                    <a:cubicBezTo>
                      <a:pt x="166" y="415"/>
                      <a:pt x="282" y="406"/>
                      <a:pt x="432" y="381"/>
                    </a:cubicBezTo>
                    <a:cubicBezTo>
                      <a:pt x="464" y="374"/>
                      <a:pt x="481" y="374"/>
                      <a:pt x="506" y="365"/>
                    </a:cubicBezTo>
                    <a:cubicBezTo>
                      <a:pt x="531" y="348"/>
                      <a:pt x="548" y="323"/>
                      <a:pt x="564" y="307"/>
                    </a:cubicBezTo>
                    <a:cubicBezTo>
                      <a:pt x="837" y="0"/>
                      <a:pt x="837" y="0"/>
                      <a:pt x="837" y="0"/>
                    </a:cubicBezTo>
                    <a:cubicBezTo>
                      <a:pt x="862" y="25"/>
                      <a:pt x="862" y="25"/>
                      <a:pt x="862" y="25"/>
                    </a:cubicBezTo>
                    <a:cubicBezTo>
                      <a:pt x="589" y="323"/>
                      <a:pt x="589" y="323"/>
                      <a:pt x="589" y="323"/>
                    </a:cubicBezTo>
                    <a:cubicBezTo>
                      <a:pt x="573" y="348"/>
                      <a:pt x="548" y="374"/>
                      <a:pt x="514" y="389"/>
                    </a:cubicBezTo>
                    <a:cubicBezTo>
                      <a:pt x="498" y="406"/>
                      <a:pt x="464" y="406"/>
                      <a:pt x="439" y="415"/>
                    </a:cubicBezTo>
                    <a:cubicBezTo>
                      <a:pt x="291" y="440"/>
                      <a:pt x="166" y="447"/>
                      <a:pt x="0" y="456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 flipH="1">
                <a:off x="656257" y="4330145"/>
                <a:ext cx="438292" cy="177554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762" extrusionOk="0">
                    <a:moveTo>
                      <a:pt x="16" y="762"/>
                    </a:moveTo>
                    <a:lnTo>
                      <a:pt x="0" y="730"/>
                    </a:lnTo>
                    <a:lnTo>
                      <a:pt x="1872" y="0"/>
                    </a:lnTo>
                    <a:lnTo>
                      <a:pt x="1881" y="34"/>
                    </a:lnTo>
                    <a:lnTo>
                      <a:pt x="16" y="762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 flipH="1">
                <a:off x="1380217" y="4444087"/>
                <a:ext cx="492350" cy="32854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141" extrusionOk="0">
                    <a:moveTo>
                      <a:pt x="2113" y="141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2113" y="107"/>
                    </a:lnTo>
                    <a:lnTo>
                      <a:pt x="2113" y="141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5750" rIns="90000" bIns="575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 flipH="1">
                <a:off x="1673576" y="2888041"/>
                <a:ext cx="637282" cy="42058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805" extrusionOk="0">
                    <a:moveTo>
                      <a:pt x="1524" y="131"/>
                    </a:moveTo>
                    <a:lnTo>
                      <a:pt x="1524" y="131"/>
                    </a:lnTo>
                    <a:cubicBezTo>
                      <a:pt x="1450" y="364"/>
                      <a:pt x="1450" y="364"/>
                      <a:pt x="1450" y="364"/>
                    </a:cubicBezTo>
                    <a:cubicBezTo>
                      <a:pt x="174" y="33"/>
                      <a:pt x="174" y="33"/>
                      <a:pt x="174" y="33"/>
                    </a:cubicBezTo>
                    <a:cubicBezTo>
                      <a:pt x="0" y="953"/>
                      <a:pt x="0" y="953"/>
                      <a:pt x="0" y="953"/>
                    </a:cubicBezTo>
                    <a:cubicBezTo>
                      <a:pt x="0" y="953"/>
                      <a:pt x="969" y="1599"/>
                      <a:pt x="1425" y="1740"/>
                    </a:cubicBezTo>
                    <a:cubicBezTo>
                      <a:pt x="1881" y="1881"/>
                      <a:pt x="2370" y="1839"/>
                      <a:pt x="2510" y="1151"/>
                    </a:cubicBezTo>
                    <a:cubicBezTo>
                      <a:pt x="2651" y="472"/>
                      <a:pt x="2735" y="0"/>
                      <a:pt x="2735" y="0"/>
                    </a:cubicBezTo>
                    <a:lnTo>
                      <a:pt x="1524" y="131"/>
                    </a:lnTo>
                    <a:close/>
                  </a:path>
                </a:pathLst>
              </a:custGeom>
              <a:solidFill>
                <a:srgbClr val="89443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 flipH="1">
                <a:off x="1650509" y="2590486"/>
                <a:ext cx="343690" cy="424777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1823" extrusionOk="0">
                    <a:moveTo>
                      <a:pt x="1119" y="0"/>
                    </a:moveTo>
                    <a:lnTo>
                      <a:pt x="1119" y="0"/>
                    </a:lnTo>
                    <a:cubicBezTo>
                      <a:pt x="1119" y="0"/>
                      <a:pt x="513" y="26"/>
                      <a:pt x="339" y="349"/>
                    </a:cubicBezTo>
                    <a:cubicBezTo>
                      <a:pt x="165" y="672"/>
                      <a:pt x="0" y="1517"/>
                      <a:pt x="0" y="1517"/>
                    </a:cubicBezTo>
                    <a:cubicBezTo>
                      <a:pt x="1358" y="1823"/>
                      <a:pt x="1358" y="1823"/>
                      <a:pt x="1358" y="1823"/>
                    </a:cubicBezTo>
                    <a:cubicBezTo>
                      <a:pt x="1475" y="978"/>
                      <a:pt x="1475" y="978"/>
                      <a:pt x="1475" y="978"/>
                    </a:cubicBezTo>
                    <a:lnTo>
                      <a:pt x="1119" y="0"/>
                    </a:lnTo>
                    <a:close/>
                  </a:path>
                </a:pathLst>
              </a:custGeom>
              <a:solidFill>
                <a:srgbClr val="FFE68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 flipH="1">
                <a:off x="833809" y="2477942"/>
                <a:ext cx="973050" cy="972817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5" extrusionOk="0">
                    <a:moveTo>
                      <a:pt x="256" y="608"/>
                    </a:moveTo>
                    <a:lnTo>
                      <a:pt x="256" y="608"/>
                    </a:lnTo>
                    <a:cubicBezTo>
                      <a:pt x="256" y="608"/>
                      <a:pt x="438" y="790"/>
                      <a:pt x="713" y="650"/>
                    </a:cubicBezTo>
                    <a:cubicBezTo>
                      <a:pt x="985" y="500"/>
                      <a:pt x="1043" y="102"/>
                      <a:pt x="1043" y="102"/>
                    </a:cubicBezTo>
                    <a:cubicBezTo>
                      <a:pt x="1043" y="102"/>
                      <a:pt x="1416" y="-39"/>
                      <a:pt x="1780" y="11"/>
                    </a:cubicBezTo>
                    <a:cubicBezTo>
                      <a:pt x="2303" y="70"/>
                      <a:pt x="2575" y="375"/>
                      <a:pt x="2866" y="773"/>
                    </a:cubicBezTo>
                    <a:cubicBezTo>
                      <a:pt x="3313" y="1378"/>
                      <a:pt x="4176" y="3061"/>
                      <a:pt x="4176" y="3061"/>
                    </a:cubicBezTo>
                    <a:cubicBezTo>
                      <a:pt x="4176" y="3061"/>
                      <a:pt x="3695" y="3980"/>
                      <a:pt x="2393" y="4147"/>
                    </a:cubicBezTo>
                    <a:cubicBezTo>
                      <a:pt x="1234" y="4295"/>
                      <a:pt x="919" y="3806"/>
                      <a:pt x="919" y="3806"/>
                    </a:cubicBezTo>
                    <a:cubicBezTo>
                      <a:pt x="0" y="1163"/>
                      <a:pt x="0" y="1163"/>
                      <a:pt x="0" y="1163"/>
                    </a:cubicBezTo>
                    <a:lnTo>
                      <a:pt x="256" y="608"/>
                    </a:lnTo>
                    <a:close/>
                  </a:path>
                </a:pathLst>
              </a:custGeom>
              <a:solidFill>
                <a:srgbClr val="FFE68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 flipH="1">
                <a:off x="1700606" y="2805089"/>
                <a:ext cx="87146" cy="18710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803" extrusionOk="0">
                    <a:moveTo>
                      <a:pt x="348" y="803"/>
                    </a:moveTo>
                    <a:lnTo>
                      <a:pt x="0" y="7"/>
                    </a:lnTo>
                    <a:lnTo>
                      <a:pt x="25" y="0"/>
                    </a:lnTo>
                    <a:lnTo>
                      <a:pt x="374" y="795"/>
                    </a:lnTo>
                    <a:lnTo>
                      <a:pt x="348" y="803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 flipH="1">
                <a:off x="1500684" y="2488194"/>
                <a:ext cx="213670" cy="233709"/>
              </a:xfrm>
              <a:custGeom>
                <a:avLst/>
                <a:gdLst/>
                <a:ahLst/>
                <a:cxnLst/>
                <a:rect l="l" t="t" r="r" b="b"/>
                <a:pathLst>
                  <a:path w="917" h="1003" extrusionOk="0">
                    <a:moveTo>
                      <a:pt x="157" y="1003"/>
                    </a:moveTo>
                    <a:lnTo>
                      <a:pt x="157" y="1003"/>
                    </a:lnTo>
                    <a:cubicBezTo>
                      <a:pt x="100" y="1003"/>
                      <a:pt x="49" y="995"/>
                      <a:pt x="0" y="978"/>
                    </a:cubicBezTo>
                    <a:cubicBezTo>
                      <a:pt x="8" y="928"/>
                      <a:pt x="8" y="928"/>
                      <a:pt x="8" y="928"/>
                    </a:cubicBezTo>
                    <a:cubicBezTo>
                      <a:pt x="157" y="970"/>
                      <a:pt x="323" y="945"/>
                      <a:pt x="464" y="862"/>
                    </a:cubicBezTo>
                    <a:cubicBezTo>
                      <a:pt x="713" y="721"/>
                      <a:pt x="928" y="356"/>
                      <a:pt x="854" y="17"/>
                    </a:cubicBezTo>
                    <a:cubicBezTo>
                      <a:pt x="903" y="0"/>
                      <a:pt x="903" y="0"/>
                      <a:pt x="903" y="0"/>
                    </a:cubicBezTo>
                    <a:cubicBezTo>
                      <a:pt x="970" y="331"/>
                      <a:pt x="787" y="738"/>
                      <a:pt x="489" y="911"/>
                    </a:cubicBezTo>
                    <a:cubicBezTo>
                      <a:pt x="389" y="970"/>
                      <a:pt x="274" y="1003"/>
                      <a:pt x="157" y="1003"/>
                    </a:cubicBezTo>
                    <a:close/>
                  </a:path>
                </a:pathLst>
              </a:custGeom>
              <a:solidFill>
                <a:srgbClr val="EDA03A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 flipH="1">
                <a:off x="1741383" y="2627302"/>
                <a:ext cx="51961" cy="7316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14" extrusionOk="0">
                    <a:moveTo>
                      <a:pt x="198" y="314"/>
                    </a:moveTo>
                    <a:lnTo>
                      <a:pt x="198" y="314"/>
                    </a:lnTo>
                    <a:cubicBezTo>
                      <a:pt x="99" y="249"/>
                      <a:pt x="33" y="141"/>
                      <a:pt x="0" y="1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74" y="124"/>
                      <a:pt x="140" y="207"/>
                      <a:pt x="223" y="273"/>
                    </a:cubicBezTo>
                    <a:lnTo>
                      <a:pt x="198" y="314"/>
                    </a:lnTo>
                    <a:close/>
                  </a:path>
                </a:pathLst>
              </a:custGeom>
              <a:solidFill>
                <a:srgbClr val="EDA03A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 flipH="1">
                <a:off x="1559635" y="2397553"/>
                <a:ext cx="226020" cy="260039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116" extrusionOk="0">
                    <a:moveTo>
                      <a:pt x="472" y="0"/>
                    </a:moveTo>
                    <a:lnTo>
                      <a:pt x="472" y="0"/>
                    </a:lnTo>
                    <a:cubicBezTo>
                      <a:pt x="852" y="83"/>
                      <a:pt x="852" y="83"/>
                      <a:pt x="852" y="83"/>
                    </a:cubicBezTo>
                    <a:cubicBezTo>
                      <a:pt x="861" y="207"/>
                      <a:pt x="861" y="207"/>
                      <a:pt x="861" y="207"/>
                    </a:cubicBezTo>
                    <a:cubicBezTo>
                      <a:pt x="968" y="439"/>
                      <a:pt x="968" y="439"/>
                      <a:pt x="968" y="439"/>
                    </a:cubicBezTo>
                    <a:cubicBezTo>
                      <a:pt x="968" y="439"/>
                      <a:pt x="1019" y="903"/>
                      <a:pt x="588" y="1085"/>
                    </a:cubicBezTo>
                    <a:cubicBezTo>
                      <a:pt x="339" y="1184"/>
                      <a:pt x="165" y="1011"/>
                      <a:pt x="165" y="1011"/>
                    </a:cubicBezTo>
                    <a:cubicBezTo>
                      <a:pt x="0" y="622"/>
                      <a:pt x="0" y="622"/>
                      <a:pt x="0" y="622"/>
                    </a:cubicBez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A85C47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 flipH="1">
                <a:off x="1630936" y="2250523"/>
                <a:ext cx="271457" cy="34275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471" extrusionOk="0">
                    <a:moveTo>
                      <a:pt x="128" y="1153"/>
                    </a:moveTo>
                    <a:lnTo>
                      <a:pt x="128" y="1153"/>
                    </a:lnTo>
                    <a:cubicBezTo>
                      <a:pt x="53" y="979"/>
                      <a:pt x="20" y="772"/>
                      <a:pt x="3" y="622"/>
                    </a:cubicBezTo>
                    <a:cubicBezTo>
                      <a:pt x="-5" y="498"/>
                      <a:pt x="-5" y="308"/>
                      <a:pt x="61" y="200"/>
                    </a:cubicBezTo>
                    <a:cubicBezTo>
                      <a:pt x="153" y="67"/>
                      <a:pt x="342" y="42"/>
                      <a:pt x="501" y="10"/>
                    </a:cubicBezTo>
                    <a:cubicBezTo>
                      <a:pt x="757" y="-48"/>
                      <a:pt x="964" y="167"/>
                      <a:pt x="1064" y="374"/>
                    </a:cubicBezTo>
                    <a:cubicBezTo>
                      <a:pt x="1138" y="540"/>
                      <a:pt x="1188" y="714"/>
                      <a:pt x="1155" y="896"/>
                    </a:cubicBezTo>
                    <a:cubicBezTo>
                      <a:pt x="1097" y="1187"/>
                      <a:pt x="832" y="1510"/>
                      <a:pt x="501" y="1468"/>
                    </a:cubicBezTo>
                    <a:cubicBezTo>
                      <a:pt x="327" y="1451"/>
                      <a:pt x="202" y="1318"/>
                      <a:pt x="128" y="1153"/>
                    </a:cubicBezTo>
                    <a:close/>
                  </a:path>
                </a:pathLst>
              </a:custGeom>
              <a:solidFill>
                <a:srgbClr val="A85C47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 flipH="1">
                <a:off x="1771674" y="2397553"/>
                <a:ext cx="20272" cy="27262"/>
              </a:xfrm>
              <a:custGeom>
                <a:avLst/>
                <a:gdLst/>
                <a:ahLst/>
                <a:cxnLst/>
                <a:rect l="l" t="t" r="r" b="b"/>
                <a:pathLst>
                  <a:path w="87" h="117" extrusionOk="0">
                    <a:moveTo>
                      <a:pt x="2" y="66"/>
                    </a:moveTo>
                    <a:lnTo>
                      <a:pt x="2" y="66"/>
                    </a:lnTo>
                    <a:cubicBezTo>
                      <a:pt x="2" y="99"/>
                      <a:pt x="27" y="117"/>
                      <a:pt x="51" y="117"/>
                    </a:cubicBezTo>
                    <a:cubicBezTo>
                      <a:pt x="76" y="107"/>
                      <a:pt x="93" y="83"/>
                      <a:pt x="84" y="50"/>
                    </a:cubicBezTo>
                    <a:cubicBezTo>
                      <a:pt x="76" y="17"/>
                      <a:pt x="51" y="0"/>
                      <a:pt x="35" y="0"/>
                    </a:cubicBezTo>
                    <a:cubicBezTo>
                      <a:pt x="10" y="8"/>
                      <a:pt x="-6" y="32"/>
                      <a:pt x="2" y="66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 flipH="1">
                <a:off x="1868373" y="2422252"/>
                <a:ext cx="20272" cy="25864"/>
              </a:xfrm>
              <a:custGeom>
                <a:avLst/>
                <a:gdLst/>
                <a:ahLst/>
                <a:cxnLst/>
                <a:rect l="l" t="t" r="r" b="b"/>
                <a:pathLst>
                  <a:path w="87" h="111" extrusionOk="0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93"/>
                      <a:pt x="28" y="118"/>
                      <a:pt x="53" y="109"/>
                    </a:cubicBezTo>
                    <a:cubicBezTo>
                      <a:pt x="77" y="109"/>
                      <a:pt x="94" y="76"/>
                      <a:pt x="85" y="52"/>
                    </a:cubicBezTo>
                    <a:cubicBezTo>
                      <a:pt x="77" y="18"/>
                      <a:pt x="53" y="-7"/>
                      <a:pt x="35" y="1"/>
                    </a:cubicBezTo>
                    <a:cubicBezTo>
                      <a:pt x="11" y="1"/>
                      <a:pt x="-6" y="35"/>
                      <a:pt x="2" y="60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 flipH="1">
                <a:off x="1538198" y="2128426"/>
                <a:ext cx="477437" cy="31736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362" extrusionOk="0">
                    <a:moveTo>
                      <a:pt x="2047" y="774"/>
                    </a:moveTo>
                    <a:lnTo>
                      <a:pt x="2047" y="774"/>
                    </a:lnTo>
                    <a:cubicBezTo>
                      <a:pt x="2055" y="898"/>
                      <a:pt x="2039" y="1022"/>
                      <a:pt x="1989" y="1138"/>
                    </a:cubicBezTo>
                    <a:cubicBezTo>
                      <a:pt x="1973" y="1155"/>
                      <a:pt x="1848" y="1362"/>
                      <a:pt x="1848" y="1362"/>
                    </a:cubicBezTo>
                    <a:cubicBezTo>
                      <a:pt x="1534" y="998"/>
                      <a:pt x="1534" y="998"/>
                      <a:pt x="1534" y="998"/>
                    </a:cubicBezTo>
                    <a:cubicBezTo>
                      <a:pt x="1534" y="998"/>
                      <a:pt x="1401" y="923"/>
                      <a:pt x="1376" y="931"/>
                    </a:cubicBezTo>
                    <a:cubicBezTo>
                      <a:pt x="1318" y="931"/>
                      <a:pt x="1252" y="907"/>
                      <a:pt x="1202" y="864"/>
                    </a:cubicBezTo>
                    <a:cubicBezTo>
                      <a:pt x="1144" y="823"/>
                      <a:pt x="1103" y="757"/>
                      <a:pt x="1061" y="691"/>
                    </a:cubicBezTo>
                    <a:cubicBezTo>
                      <a:pt x="1061" y="741"/>
                      <a:pt x="1003" y="766"/>
                      <a:pt x="954" y="774"/>
                    </a:cubicBezTo>
                    <a:cubicBezTo>
                      <a:pt x="862" y="790"/>
                      <a:pt x="780" y="748"/>
                      <a:pt x="705" y="691"/>
                    </a:cubicBezTo>
                    <a:cubicBezTo>
                      <a:pt x="688" y="815"/>
                      <a:pt x="539" y="956"/>
                      <a:pt x="415" y="956"/>
                    </a:cubicBezTo>
                    <a:cubicBezTo>
                      <a:pt x="266" y="956"/>
                      <a:pt x="100" y="889"/>
                      <a:pt x="33" y="748"/>
                    </a:cubicBezTo>
                    <a:cubicBezTo>
                      <a:pt x="-16" y="633"/>
                      <a:pt x="-8" y="500"/>
                      <a:pt x="42" y="384"/>
                    </a:cubicBezTo>
                    <a:cubicBezTo>
                      <a:pt x="92" y="285"/>
                      <a:pt x="183" y="243"/>
                      <a:pt x="282" y="202"/>
                    </a:cubicBezTo>
                    <a:cubicBezTo>
                      <a:pt x="382" y="161"/>
                      <a:pt x="514" y="152"/>
                      <a:pt x="598" y="177"/>
                    </a:cubicBezTo>
                    <a:cubicBezTo>
                      <a:pt x="622" y="111"/>
                      <a:pt x="680" y="61"/>
                      <a:pt x="738" y="36"/>
                    </a:cubicBezTo>
                    <a:cubicBezTo>
                      <a:pt x="920" y="-47"/>
                      <a:pt x="1144" y="20"/>
                      <a:pt x="1268" y="177"/>
                    </a:cubicBezTo>
                    <a:cubicBezTo>
                      <a:pt x="1277" y="186"/>
                      <a:pt x="1285" y="194"/>
                      <a:pt x="1293" y="194"/>
                    </a:cubicBezTo>
                    <a:cubicBezTo>
                      <a:pt x="1301" y="202"/>
                      <a:pt x="1318" y="202"/>
                      <a:pt x="1326" y="194"/>
                    </a:cubicBezTo>
                    <a:cubicBezTo>
                      <a:pt x="1468" y="169"/>
                      <a:pt x="1616" y="169"/>
                      <a:pt x="1749" y="236"/>
                    </a:cubicBezTo>
                    <a:cubicBezTo>
                      <a:pt x="1931" y="326"/>
                      <a:pt x="2030" y="575"/>
                      <a:pt x="2047" y="774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 flipH="1">
                <a:off x="1673577" y="2542486"/>
                <a:ext cx="98796" cy="57786"/>
              </a:xfrm>
              <a:custGeom>
                <a:avLst/>
                <a:gdLst/>
                <a:ahLst/>
                <a:cxnLst/>
                <a:rect l="l" t="t" r="r" b="b"/>
                <a:pathLst>
                  <a:path w="424" h="248" extrusionOk="0">
                    <a:moveTo>
                      <a:pt x="9" y="248"/>
                    </a:moveTo>
                    <a:lnTo>
                      <a:pt x="9" y="248"/>
                    </a:lnTo>
                    <a:cubicBezTo>
                      <a:pt x="0" y="215"/>
                      <a:pt x="0" y="215"/>
                      <a:pt x="0" y="215"/>
                    </a:cubicBezTo>
                    <a:cubicBezTo>
                      <a:pt x="216" y="198"/>
                      <a:pt x="332" y="82"/>
                      <a:pt x="390" y="7"/>
                    </a:cubicBezTo>
                    <a:lnTo>
                      <a:pt x="398" y="0"/>
                    </a:lnTo>
                    <a:cubicBezTo>
                      <a:pt x="415" y="24"/>
                      <a:pt x="415" y="24"/>
                      <a:pt x="415" y="24"/>
                    </a:cubicBezTo>
                    <a:cubicBezTo>
                      <a:pt x="406" y="16"/>
                      <a:pt x="406" y="16"/>
                      <a:pt x="406" y="16"/>
                    </a:cubicBezTo>
                    <a:cubicBezTo>
                      <a:pt x="424" y="24"/>
                      <a:pt x="424" y="24"/>
                      <a:pt x="424" y="24"/>
                    </a:cubicBezTo>
                    <a:cubicBezTo>
                      <a:pt x="415" y="24"/>
                      <a:pt x="415" y="24"/>
                      <a:pt x="415" y="24"/>
                    </a:cubicBezTo>
                    <a:cubicBezTo>
                      <a:pt x="357" y="98"/>
                      <a:pt x="224" y="232"/>
                      <a:pt x="9" y="248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4275" rIns="90000" bIns="442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 flipH="1">
                <a:off x="1735558" y="2355145"/>
                <a:ext cx="92738" cy="92505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97" extrusionOk="0">
                    <a:moveTo>
                      <a:pt x="199" y="397"/>
                    </a:moveTo>
                    <a:lnTo>
                      <a:pt x="199" y="397"/>
                    </a:lnTo>
                    <a:cubicBezTo>
                      <a:pt x="150" y="397"/>
                      <a:pt x="99" y="381"/>
                      <a:pt x="67" y="340"/>
                    </a:cubicBezTo>
                    <a:cubicBezTo>
                      <a:pt x="24" y="306"/>
                      <a:pt x="0" y="256"/>
                      <a:pt x="0" y="199"/>
                    </a:cubicBezTo>
                    <a:cubicBezTo>
                      <a:pt x="0" y="149"/>
                      <a:pt x="24" y="99"/>
                      <a:pt x="58" y="58"/>
                    </a:cubicBezTo>
                    <a:cubicBezTo>
                      <a:pt x="99" y="25"/>
                      <a:pt x="150" y="0"/>
                      <a:pt x="199" y="0"/>
                    </a:cubicBezTo>
                    <a:cubicBezTo>
                      <a:pt x="249" y="0"/>
                      <a:pt x="299" y="25"/>
                      <a:pt x="340" y="58"/>
                    </a:cubicBezTo>
                    <a:cubicBezTo>
                      <a:pt x="381" y="99"/>
                      <a:pt x="398" y="149"/>
                      <a:pt x="398" y="199"/>
                    </a:cubicBezTo>
                    <a:lnTo>
                      <a:pt x="398" y="199"/>
                    </a:lnTo>
                    <a:cubicBezTo>
                      <a:pt x="398" y="306"/>
                      <a:pt x="315" y="397"/>
                      <a:pt x="199" y="397"/>
                    </a:cubicBezTo>
                    <a:moveTo>
                      <a:pt x="199" y="32"/>
                    </a:moveTo>
                    <a:lnTo>
                      <a:pt x="199" y="32"/>
                    </a:lnTo>
                    <a:lnTo>
                      <a:pt x="199" y="32"/>
                    </a:lnTo>
                    <a:cubicBezTo>
                      <a:pt x="158" y="32"/>
                      <a:pt x="116" y="49"/>
                      <a:pt x="83" y="83"/>
                    </a:cubicBezTo>
                    <a:cubicBezTo>
                      <a:pt x="50" y="116"/>
                      <a:pt x="33" y="158"/>
                      <a:pt x="33" y="199"/>
                    </a:cubicBezTo>
                    <a:cubicBezTo>
                      <a:pt x="33" y="248"/>
                      <a:pt x="58" y="289"/>
                      <a:pt x="83" y="314"/>
                    </a:cubicBezTo>
                    <a:cubicBezTo>
                      <a:pt x="116" y="348"/>
                      <a:pt x="158" y="364"/>
                      <a:pt x="199" y="364"/>
                    </a:cubicBezTo>
                    <a:cubicBezTo>
                      <a:pt x="290" y="364"/>
                      <a:pt x="365" y="289"/>
                      <a:pt x="365" y="199"/>
                    </a:cubicBezTo>
                    <a:lnTo>
                      <a:pt x="365" y="199"/>
                    </a:lnTo>
                    <a:cubicBezTo>
                      <a:pt x="365" y="158"/>
                      <a:pt x="348" y="116"/>
                      <a:pt x="315" y="83"/>
                    </a:cubicBezTo>
                    <a:cubicBezTo>
                      <a:pt x="281" y="49"/>
                      <a:pt x="249" y="32"/>
                      <a:pt x="199" y="32"/>
                    </a:cubicBezTo>
                    <a:close/>
                  </a:path>
                </a:pathLst>
              </a:custGeom>
              <a:solidFill>
                <a:srgbClr val="EDA03A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 flipH="1">
                <a:off x="1853460" y="2384038"/>
                <a:ext cx="85049" cy="9273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398" extrusionOk="0">
                    <a:moveTo>
                      <a:pt x="183" y="398"/>
                    </a:moveTo>
                    <a:lnTo>
                      <a:pt x="183" y="398"/>
                    </a:lnTo>
                    <a:cubicBezTo>
                      <a:pt x="133" y="398"/>
                      <a:pt x="84" y="381"/>
                      <a:pt x="51" y="339"/>
                    </a:cubicBezTo>
                    <a:cubicBezTo>
                      <a:pt x="17" y="306"/>
                      <a:pt x="0" y="257"/>
                      <a:pt x="0" y="199"/>
                    </a:cubicBezTo>
                    <a:cubicBezTo>
                      <a:pt x="0" y="90"/>
                      <a:pt x="75" y="0"/>
                      <a:pt x="183" y="0"/>
                    </a:cubicBezTo>
                    <a:cubicBezTo>
                      <a:pt x="233" y="0"/>
                      <a:pt x="274" y="25"/>
                      <a:pt x="308" y="58"/>
                    </a:cubicBezTo>
                    <a:cubicBezTo>
                      <a:pt x="349" y="100"/>
                      <a:pt x="365" y="149"/>
                      <a:pt x="365" y="199"/>
                    </a:cubicBezTo>
                    <a:lnTo>
                      <a:pt x="365" y="199"/>
                    </a:lnTo>
                    <a:cubicBezTo>
                      <a:pt x="365" y="248"/>
                      <a:pt x="349" y="298"/>
                      <a:pt x="315" y="339"/>
                    </a:cubicBezTo>
                    <a:cubicBezTo>
                      <a:pt x="283" y="373"/>
                      <a:pt x="233" y="398"/>
                      <a:pt x="183" y="398"/>
                    </a:cubicBezTo>
                    <a:moveTo>
                      <a:pt x="183" y="34"/>
                    </a:moveTo>
                    <a:lnTo>
                      <a:pt x="183" y="34"/>
                    </a:lnTo>
                    <a:lnTo>
                      <a:pt x="183" y="34"/>
                    </a:lnTo>
                    <a:cubicBezTo>
                      <a:pt x="100" y="34"/>
                      <a:pt x="34" y="108"/>
                      <a:pt x="34" y="199"/>
                    </a:cubicBezTo>
                    <a:cubicBezTo>
                      <a:pt x="34" y="248"/>
                      <a:pt x="51" y="290"/>
                      <a:pt x="75" y="315"/>
                    </a:cubicBezTo>
                    <a:cubicBezTo>
                      <a:pt x="108" y="348"/>
                      <a:pt x="142" y="364"/>
                      <a:pt x="183" y="364"/>
                    </a:cubicBezTo>
                    <a:cubicBezTo>
                      <a:pt x="225" y="364"/>
                      <a:pt x="258" y="348"/>
                      <a:pt x="291" y="315"/>
                    </a:cubicBezTo>
                    <a:cubicBezTo>
                      <a:pt x="315" y="282"/>
                      <a:pt x="333" y="240"/>
                      <a:pt x="333" y="199"/>
                    </a:cubicBezTo>
                    <a:lnTo>
                      <a:pt x="333" y="199"/>
                    </a:lnTo>
                    <a:cubicBezTo>
                      <a:pt x="333" y="157"/>
                      <a:pt x="315" y="116"/>
                      <a:pt x="283" y="83"/>
                    </a:cubicBezTo>
                    <a:cubicBezTo>
                      <a:pt x="258" y="49"/>
                      <a:pt x="225" y="34"/>
                      <a:pt x="183" y="34"/>
                    </a:cubicBezTo>
                    <a:close/>
                  </a:path>
                </a:pathLst>
              </a:custGeom>
              <a:solidFill>
                <a:srgbClr val="EDA03A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 flipH="1">
                <a:off x="1642820" y="2372388"/>
                <a:ext cx="102524" cy="11651"/>
              </a:xfrm>
              <a:custGeom>
                <a:avLst/>
                <a:gdLst/>
                <a:ahLst/>
                <a:cxnLst/>
                <a:rect l="l" t="t" r="r" b="b"/>
                <a:pathLst>
                  <a:path w="440" h="50" extrusionOk="0">
                    <a:moveTo>
                      <a:pt x="0" y="50"/>
                    </a:moveTo>
                    <a:lnTo>
                      <a:pt x="0" y="17"/>
                    </a:lnTo>
                    <a:lnTo>
                      <a:pt x="440" y="0"/>
                    </a:lnTo>
                    <a:lnTo>
                      <a:pt x="440" y="3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EDA03A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 flipH="1">
                <a:off x="1822703" y="2393592"/>
                <a:ext cx="44039" cy="15612"/>
              </a:xfrm>
              <a:custGeom>
                <a:avLst/>
                <a:gdLst/>
                <a:ahLst/>
                <a:cxnLst/>
                <a:rect l="l" t="t" r="r" b="b"/>
                <a:pathLst>
                  <a:path w="189" h="67" extrusionOk="0">
                    <a:moveTo>
                      <a:pt x="7" y="67"/>
                    </a:moveTo>
                    <a:lnTo>
                      <a:pt x="0" y="34"/>
                    </a:lnTo>
                    <a:lnTo>
                      <a:pt x="182" y="0"/>
                    </a:lnTo>
                    <a:lnTo>
                      <a:pt x="189" y="34"/>
                    </a:lnTo>
                    <a:lnTo>
                      <a:pt x="7" y="67"/>
                    </a:lnTo>
                    <a:close/>
                  </a:path>
                </a:pathLst>
              </a:custGeom>
              <a:solidFill>
                <a:srgbClr val="EDA03A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 flipH="1">
                <a:off x="1614393" y="2369592"/>
                <a:ext cx="78990" cy="110447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74" extrusionOk="0">
                    <a:moveTo>
                      <a:pt x="1" y="162"/>
                    </a:moveTo>
                    <a:lnTo>
                      <a:pt x="1" y="162"/>
                    </a:lnTo>
                    <a:cubicBezTo>
                      <a:pt x="-7" y="62"/>
                      <a:pt x="109" y="-21"/>
                      <a:pt x="200" y="4"/>
                    </a:cubicBezTo>
                    <a:cubicBezTo>
                      <a:pt x="399" y="54"/>
                      <a:pt x="374" y="410"/>
                      <a:pt x="192" y="468"/>
                    </a:cubicBezTo>
                    <a:cubicBezTo>
                      <a:pt x="142" y="485"/>
                      <a:pt x="59" y="468"/>
                      <a:pt x="43" y="410"/>
                    </a:cubicBezTo>
                    <a:lnTo>
                      <a:pt x="1" y="162"/>
                    </a:lnTo>
                    <a:close/>
                  </a:path>
                </a:pathLst>
              </a:custGeom>
              <a:solidFill>
                <a:srgbClr val="A85C47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 flipH="1">
                <a:off x="1637228" y="2403378"/>
                <a:ext cx="42408" cy="46369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99" extrusionOk="0">
                    <a:moveTo>
                      <a:pt x="26" y="199"/>
                    </a:moveTo>
                    <a:lnTo>
                      <a:pt x="0" y="174"/>
                    </a:lnTo>
                    <a:lnTo>
                      <a:pt x="158" y="0"/>
                    </a:lnTo>
                    <a:lnTo>
                      <a:pt x="182" y="25"/>
                    </a:lnTo>
                    <a:lnTo>
                      <a:pt x="26" y="199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26625" rIns="90000" bIns="266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 flipH="1">
                <a:off x="1673577" y="2374485"/>
                <a:ext cx="25398" cy="3285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41" extrusionOk="0">
                    <a:moveTo>
                      <a:pt x="34" y="141"/>
                    </a:moveTo>
                    <a:lnTo>
                      <a:pt x="34" y="141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17" y="75"/>
                      <a:pt x="50" y="33"/>
                      <a:pt x="91" y="0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75" y="58"/>
                      <a:pt x="50" y="90"/>
                      <a:pt x="34" y="141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5750" rIns="90000" bIns="575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 flipH="1">
                <a:off x="1610199" y="2434369"/>
                <a:ext cx="77126" cy="5033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216" extrusionOk="0">
                    <a:moveTo>
                      <a:pt x="132" y="216"/>
                    </a:moveTo>
                    <a:lnTo>
                      <a:pt x="132" y="216"/>
                    </a:lnTo>
                    <a:cubicBezTo>
                      <a:pt x="83" y="216"/>
                      <a:pt x="33" y="190"/>
                      <a:pt x="0" y="141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59" y="173"/>
                      <a:pt x="116" y="190"/>
                      <a:pt x="166" y="173"/>
                    </a:cubicBezTo>
                    <a:cubicBezTo>
                      <a:pt x="257" y="148"/>
                      <a:pt x="290" y="49"/>
                      <a:pt x="298" y="0"/>
                    </a:cubicBezTo>
                    <a:cubicBezTo>
                      <a:pt x="331" y="8"/>
                      <a:pt x="331" y="8"/>
                      <a:pt x="331" y="8"/>
                    </a:cubicBezTo>
                    <a:cubicBezTo>
                      <a:pt x="315" y="57"/>
                      <a:pt x="282" y="182"/>
                      <a:pt x="174" y="207"/>
                    </a:cubicBezTo>
                    <a:cubicBezTo>
                      <a:pt x="166" y="207"/>
                      <a:pt x="149" y="216"/>
                      <a:pt x="132" y="216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32750" rIns="90000" bIns="3275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 flipH="1">
                <a:off x="1129965" y="2729593"/>
                <a:ext cx="609554" cy="500738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149" extrusionOk="0">
                    <a:moveTo>
                      <a:pt x="1135" y="555"/>
                    </a:moveTo>
                    <a:lnTo>
                      <a:pt x="1135" y="555"/>
                    </a:lnTo>
                    <a:cubicBezTo>
                      <a:pt x="1193" y="952"/>
                      <a:pt x="1193" y="952"/>
                      <a:pt x="1193" y="952"/>
                    </a:cubicBezTo>
                    <a:cubicBezTo>
                      <a:pt x="0" y="928"/>
                      <a:pt x="0" y="928"/>
                      <a:pt x="0" y="928"/>
                    </a:cubicBezTo>
                    <a:cubicBezTo>
                      <a:pt x="9" y="1915"/>
                      <a:pt x="9" y="1915"/>
                      <a:pt x="9" y="1915"/>
                    </a:cubicBezTo>
                    <a:cubicBezTo>
                      <a:pt x="9" y="1915"/>
                      <a:pt x="1558" y="2229"/>
                      <a:pt x="2022" y="2130"/>
                    </a:cubicBezTo>
                    <a:cubicBezTo>
                      <a:pt x="2403" y="2047"/>
                      <a:pt x="2701" y="1765"/>
                      <a:pt x="2594" y="1177"/>
                    </a:cubicBezTo>
                    <a:cubicBezTo>
                      <a:pt x="2469" y="465"/>
                      <a:pt x="2337" y="0"/>
                      <a:pt x="2337" y="0"/>
                    </a:cubicBezTo>
                    <a:lnTo>
                      <a:pt x="1135" y="555"/>
                    </a:lnTo>
                    <a:close/>
                  </a:path>
                </a:pathLst>
              </a:custGeom>
              <a:solidFill>
                <a:srgbClr val="A85C47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 flipH="1">
                <a:off x="1133227" y="2636855"/>
                <a:ext cx="391923" cy="27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161" extrusionOk="0">
                    <a:moveTo>
                      <a:pt x="0" y="0"/>
                    </a:moveTo>
                    <a:lnTo>
                      <a:pt x="224" y="1161"/>
                    </a:lnTo>
                    <a:lnTo>
                      <a:pt x="1682" y="1045"/>
                    </a:lnTo>
                    <a:lnTo>
                      <a:pt x="1516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8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 flipH="1">
                <a:off x="1133227" y="2636855"/>
                <a:ext cx="391923" cy="27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161" fill="none" extrusionOk="0">
                    <a:moveTo>
                      <a:pt x="0" y="0"/>
                    </a:moveTo>
                    <a:lnTo>
                      <a:pt x="224" y="1161"/>
                    </a:lnTo>
                    <a:lnTo>
                      <a:pt x="1682" y="1045"/>
                    </a:lnTo>
                    <a:lnTo>
                      <a:pt x="1516" y="11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 flipH="1">
                <a:off x="1148606" y="2787613"/>
                <a:ext cx="341826" cy="36583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57" extrusionOk="0">
                    <a:moveTo>
                      <a:pt x="0" y="157"/>
                    </a:moveTo>
                    <a:lnTo>
                      <a:pt x="0" y="107"/>
                    </a:lnTo>
                    <a:lnTo>
                      <a:pt x="1467" y="0"/>
                    </a:lnTo>
                    <a:lnTo>
                      <a:pt x="1467" y="49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EDA03A"/>
              </a:solidFill>
              <a:ln>
                <a:noFill/>
              </a:ln>
            </p:spPr>
            <p:txBody>
              <a:bodyPr spcFirstLastPara="1" wrap="square" lIns="90000" tIns="11500" rIns="90000" bIns="115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 flipH="1">
                <a:off x="1129267" y="2662020"/>
                <a:ext cx="46369" cy="21833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937" extrusionOk="0">
                    <a:moveTo>
                      <a:pt x="165" y="937"/>
                    </a:moveTo>
                    <a:lnTo>
                      <a:pt x="0" y="8"/>
                    </a:lnTo>
                    <a:lnTo>
                      <a:pt x="33" y="0"/>
                    </a:lnTo>
                    <a:lnTo>
                      <a:pt x="199" y="937"/>
                    </a:lnTo>
                    <a:lnTo>
                      <a:pt x="165" y="937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"/>
              <p:cNvSpPr/>
              <p:nvPr/>
            </p:nvSpPr>
            <p:spPr>
              <a:xfrm flipH="1">
                <a:off x="1469228" y="2636855"/>
                <a:ext cx="59651" cy="270525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161" extrusionOk="0">
                    <a:moveTo>
                      <a:pt x="223" y="1161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256" y="1152"/>
                    </a:lnTo>
                    <a:lnTo>
                      <a:pt x="223" y="1161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 flipH="1">
                <a:off x="1268373" y="2946759"/>
                <a:ext cx="195029" cy="22136"/>
              </a:xfrm>
              <a:custGeom>
                <a:avLst/>
                <a:gdLst/>
                <a:ahLst/>
                <a:cxnLst/>
                <a:rect l="l" t="t" r="r" b="b"/>
                <a:pathLst>
                  <a:path w="837" h="95" extrusionOk="0">
                    <a:moveTo>
                      <a:pt x="829" y="95"/>
                    </a:moveTo>
                    <a:lnTo>
                      <a:pt x="829" y="95"/>
                    </a:lnTo>
                    <a:cubicBezTo>
                      <a:pt x="614" y="13"/>
                      <a:pt x="8" y="38"/>
                      <a:pt x="8" y="3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5" y="4"/>
                      <a:pt x="621" y="-21"/>
                      <a:pt x="837" y="62"/>
                    </a:cubicBezTo>
                    <a:lnTo>
                      <a:pt x="829" y="95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 flipH="1">
                <a:off x="2013537" y="3894411"/>
                <a:ext cx="549205" cy="105786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4540" extrusionOk="0">
                    <a:moveTo>
                      <a:pt x="2357" y="2908"/>
                    </a:moveTo>
                    <a:lnTo>
                      <a:pt x="2357" y="2908"/>
                    </a:lnTo>
                    <a:cubicBezTo>
                      <a:pt x="2099" y="4391"/>
                      <a:pt x="2099" y="4391"/>
                      <a:pt x="2099" y="4391"/>
                    </a:cubicBezTo>
                    <a:cubicBezTo>
                      <a:pt x="2083" y="4482"/>
                      <a:pt x="2017" y="4540"/>
                      <a:pt x="1942" y="4540"/>
                    </a:cubicBezTo>
                    <a:cubicBezTo>
                      <a:pt x="998" y="4540"/>
                      <a:pt x="998" y="4540"/>
                      <a:pt x="998" y="4540"/>
                    </a:cubicBezTo>
                    <a:cubicBezTo>
                      <a:pt x="940" y="4540"/>
                      <a:pt x="882" y="4499"/>
                      <a:pt x="857" y="4441"/>
                    </a:cubicBezTo>
                    <a:cubicBezTo>
                      <a:pt x="649" y="3985"/>
                      <a:pt x="-137" y="2038"/>
                      <a:pt x="21" y="0"/>
                    </a:cubicBezTo>
                    <a:lnTo>
                      <a:pt x="2357" y="2908"/>
                    </a:lnTo>
                    <a:close/>
                  </a:path>
                </a:pathLst>
              </a:custGeom>
              <a:solidFill>
                <a:srgbClr val="FFC3C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 flipH="1">
                <a:off x="2951866" y="4558492"/>
                <a:ext cx="424777" cy="393787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1690" extrusionOk="0">
                    <a:moveTo>
                      <a:pt x="1823" y="58"/>
                    </a:moveTo>
                    <a:lnTo>
                      <a:pt x="1823" y="58"/>
                    </a:lnTo>
                    <a:cubicBezTo>
                      <a:pt x="1583" y="1417"/>
                      <a:pt x="1583" y="1417"/>
                      <a:pt x="1583" y="1417"/>
                    </a:cubicBezTo>
                    <a:cubicBezTo>
                      <a:pt x="1549" y="1574"/>
                      <a:pt x="1426" y="1690"/>
                      <a:pt x="1276" y="1690"/>
                    </a:cubicBezTo>
                    <a:cubicBezTo>
                      <a:pt x="597" y="1690"/>
                      <a:pt x="597" y="1690"/>
                      <a:pt x="597" y="1690"/>
                    </a:cubicBezTo>
                    <a:cubicBezTo>
                      <a:pt x="448" y="1690"/>
                      <a:pt x="323" y="1583"/>
                      <a:pt x="290" y="142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823" y="58"/>
                    </a:lnTo>
                    <a:close/>
                  </a:path>
                </a:pathLst>
              </a:custGeom>
              <a:solidFill>
                <a:srgbClr val="FFC3C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 flipH="1">
                <a:off x="3343322" y="3320040"/>
                <a:ext cx="321554" cy="35836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538" extrusionOk="0">
                    <a:moveTo>
                      <a:pt x="1370" y="178"/>
                    </a:moveTo>
                    <a:lnTo>
                      <a:pt x="1370" y="178"/>
                    </a:lnTo>
                    <a:cubicBezTo>
                      <a:pt x="1370" y="161"/>
                      <a:pt x="1361" y="153"/>
                      <a:pt x="1354" y="145"/>
                    </a:cubicBezTo>
                    <a:cubicBezTo>
                      <a:pt x="1245" y="-13"/>
                      <a:pt x="1031" y="-4"/>
                      <a:pt x="864" y="4"/>
                    </a:cubicBezTo>
                    <a:cubicBezTo>
                      <a:pt x="657" y="29"/>
                      <a:pt x="434" y="29"/>
                      <a:pt x="227" y="71"/>
                    </a:cubicBezTo>
                    <a:cubicBezTo>
                      <a:pt x="-147" y="136"/>
                      <a:pt x="36" y="609"/>
                      <a:pt x="110" y="849"/>
                    </a:cubicBezTo>
                    <a:cubicBezTo>
                      <a:pt x="161" y="1007"/>
                      <a:pt x="276" y="1495"/>
                      <a:pt x="483" y="1536"/>
                    </a:cubicBezTo>
                    <a:cubicBezTo>
                      <a:pt x="666" y="1570"/>
                      <a:pt x="905" y="1138"/>
                      <a:pt x="980" y="1031"/>
                    </a:cubicBezTo>
                    <a:cubicBezTo>
                      <a:pt x="1080" y="882"/>
                      <a:pt x="1444" y="394"/>
                      <a:pt x="1370" y="178"/>
                    </a:cubicBezTo>
                    <a:close/>
                  </a:path>
                </a:pathLst>
              </a:custGeom>
              <a:solidFill>
                <a:srgbClr val="A54D4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6"/>
              <p:cNvSpPr/>
              <p:nvPr/>
            </p:nvSpPr>
            <p:spPr>
              <a:xfrm flipH="1">
                <a:off x="1335946" y="3385286"/>
                <a:ext cx="341826" cy="219029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940" extrusionOk="0">
                    <a:moveTo>
                      <a:pt x="556" y="940"/>
                    </a:moveTo>
                    <a:lnTo>
                      <a:pt x="556" y="940"/>
                    </a:lnTo>
                    <a:cubicBezTo>
                      <a:pt x="348" y="940"/>
                      <a:pt x="141" y="856"/>
                      <a:pt x="0" y="716"/>
                    </a:cubicBezTo>
                    <a:cubicBezTo>
                      <a:pt x="84" y="624"/>
                      <a:pt x="84" y="624"/>
                      <a:pt x="84" y="624"/>
                    </a:cubicBezTo>
                    <a:cubicBezTo>
                      <a:pt x="216" y="758"/>
                      <a:pt x="415" y="824"/>
                      <a:pt x="597" y="815"/>
                    </a:cubicBezTo>
                    <a:cubicBezTo>
                      <a:pt x="697" y="807"/>
                      <a:pt x="837" y="774"/>
                      <a:pt x="945" y="658"/>
                    </a:cubicBezTo>
                    <a:cubicBezTo>
                      <a:pt x="780" y="583"/>
                      <a:pt x="639" y="393"/>
                      <a:pt x="688" y="202"/>
                    </a:cubicBezTo>
                    <a:cubicBezTo>
                      <a:pt x="713" y="86"/>
                      <a:pt x="787" y="12"/>
                      <a:pt x="887" y="3"/>
                    </a:cubicBezTo>
                    <a:cubicBezTo>
                      <a:pt x="987" y="-14"/>
                      <a:pt x="1095" y="53"/>
                      <a:pt x="1144" y="153"/>
                    </a:cubicBezTo>
                    <a:cubicBezTo>
                      <a:pt x="1211" y="276"/>
                      <a:pt x="1211" y="435"/>
                      <a:pt x="1152" y="575"/>
                    </a:cubicBezTo>
                    <a:cubicBezTo>
                      <a:pt x="1185" y="575"/>
                      <a:pt x="1211" y="558"/>
                      <a:pt x="1235" y="542"/>
                    </a:cubicBezTo>
                    <a:cubicBezTo>
                      <a:pt x="1301" y="492"/>
                      <a:pt x="1343" y="384"/>
                      <a:pt x="1343" y="243"/>
                    </a:cubicBezTo>
                    <a:cubicBezTo>
                      <a:pt x="1467" y="235"/>
                      <a:pt x="1467" y="235"/>
                      <a:pt x="1467" y="235"/>
                    </a:cubicBezTo>
                    <a:cubicBezTo>
                      <a:pt x="1467" y="426"/>
                      <a:pt x="1409" y="575"/>
                      <a:pt x="1310" y="641"/>
                    </a:cubicBezTo>
                    <a:cubicBezTo>
                      <a:pt x="1243" y="691"/>
                      <a:pt x="1169" y="708"/>
                      <a:pt x="1078" y="691"/>
                    </a:cubicBezTo>
                    <a:cubicBezTo>
                      <a:pt x="1078" y="699"/>
                      <a:pt x="1078" y="699"/>
                      <a:pt x="1069" y="699"/>
                    </a:cubicBezTo>
                    <a:cubicBezTo>
                      <a:pt x="962" y="840"/>
                      <a:pt x="796" y="922"/>
                      <a:pt x="605" y="940"/>
                    </a:cubicBezTo>
                    <a:cubicBezTo>
                      <a:pt x="589" y="940"/>
                      <a:pt x="572" y="940"/>
                      <a:pt x="556" y="940"/>
                    </a:cubicBezTo>
                    <a:moveTo>
                      <a:pt x="912" y="119"/>
                    </a:moveTo>
                    <a:lnTo>
                      <a:pt x="912" y="119"/>
                    </a:lnTo>
                    <a:lnTo>
                      <a:pt x="903" y="119"/>
                    </a:lnTo>
                    <a:cubicBezTo>
                      <a:pt x="854" y="127"/>
                      <a:pt x="821" y="168"/>
                      <a:pt x="804" y="227"/>
                    </a:cubicBezTo>
                    <a:cubicBezTo>
                      <a:pt x="771" y="368"/>
                      <a:pt x="903" y="509"/>
                      <a:pt x="1020" y="551"/>
                    </a:cubicBezTo>
                    <a:lnTo>
                      <a:pt x="1020" y="551"/>
                    </a:lnTo>
                    <a:cubicBezTo>
                      <a:pt x="1078" y="442"/>
                      <a:pt x="1085" y="310"/>
                      <a:pt x="1036" y="211"/>
                    </a:cubicBezTo>
                    <a:cubicBezTo>
                      <a:pt x="1011" y="153"/>
                      <a:pt x="962" y="119"/>
                      <a:pt x="912" y="119"/>
                    </a:cubicBezTo>
                    <a:close/>
                  </a:path>
                </a:pathLst>
              </a:custGeom>
              <a:solidFill>
                <a:srgbClr val="A54D4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6"/>
              <p:cNvSpPr/>
              <p:nvPr/>
            </p:nvSpPr>
            <p:spPr>
              <a:xfrm flipH="1">
                <a:off x="1453611" y="3177903"/>
                <a:ext cx="2237828" cy="1583303"/>
              </a:xfrm>
              <a:custGeom>
                <a:avLst/>
                <a:gdLst/>
                <a:ahLst/>
                <a:cxnLst/>
                <a:rect l="l" t="t" r="r" b="b"/>
                <a:pathLst>
                  <a:path w="9604" h="6795" extrusionOk="0">
                    <a:moveTo>
                      <a:pt x="6206" y="6795"/>
                    </a:moveTo>
                    <a:lnTo>
                      <a:pt x="6206" y="6795"/>
                    </a:lnTo>
                    <a:cubicBezTo>
                      <a:pt x="3398" y="6795"/>
                      <a:pt x="3398" y="6795"/>
                      <a:pt x="3398" y="6795"/>
                    </a:cubicBezTo>
                    <a:cubicBezTo>
                      <a:pt x="1516" y="6795"/>
                      <a:pt x="0" y="5279"/>
                      <a:pt x="0" y="3398"/>
                    </a:cubicBezTo>
                    <a:lnTo>
                      <a:pt x="0" y="3398"/>
                    </a:lnTo>
                    <a:cubicBezTo>
                      <a:pt x="0" y="1525"/>
                      <a:pt x="1516" y="0"/>
                      <a:pt x="3398" y="0"/>
                    </a:cubicBezTo>
                    <a:cubicBezTo>
                      <a:pt x="6206" y="0"/>
                      <a:pt x="6206" y="0"/>
                      <a:pt x="6206" y="0"/>
                    </a:cubicBezTo>
                    <a:cubicBezTo>
                      <a:pt x="8079" y="0"/>
                      <a:pt x="9604" y="1525"/>
                      <a:pt x="9604" y="3398"/>
                    </a:cubicBezTo>
                    <a:lnTo>
                      <a:pt x="9604" y="3398"/>
                    </a:lnTo>
                    <a:cubicBezTo>
                      <a:pt x="9604" y="5279"/>
                      <a:pt x="8079" y="6795"/>
                      <a:pt x="6206" y="6795"/>
                    </a:cubicBezTo>
                    <a:close/>
                  </a:path>
                </a:pathLst>
              </a:custGeom>
              <a:solidFill>
                <a:srgbClr val="FFC3C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"/>
              <p:cNvSpPr/>
              <p:nvPr/>
            </p:nvSpPr>
            <p:spPr>
              <a:xfrm flipH="1">
                <a:off x="3225885" y="3749712"/>
                <a:ext cx="364894" cy="552001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2369" extrusionOk="0">
                    <a:moveTo>
                      <a:pt x="505" y="0"/>
                    </a:moveTo>
                    <a:lnTo>
                      <a:pt x="505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2369"/>
                      <a:pt x="0" y="2369"/>
                      <a:pt x="0" y="2369"/>
                    </a:cubicBezTo>
                    <a:cubicBezTo>
                      <a:pt x="505" y="2369"/>
                      <a:pt x="505" y="2369"/>
                      <a:pt x="505" y="2369"/>
                    </a:cubicBezTo>
                    <a:cubicBezTo>
                      <a:pt x="1093" y="2369"/>
                      <a:pt x="1566" y="1839"/>
                      <a:pt x="1566" y="1184"/>
                    </a:cubicBezTo>
                    <a:cubicBezTo>
                      <a:pt x="1566" y="529"/>
                      <a:pt x="1093" y="0"/>
                      <a:pt x="505" y="0"/>
                    </a:cubicBezTo>
                    <a:close/>
                  </a:path>
                </a:pathLst>
              </a:custGeom>
              <a:solidFill>
                <a:srgbClr val="A54D4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6"/>
              <p:cNvSpPr/>
              <p:nvPr/>
            </p:nvSpPr>
            <p:spPr>
              <a:xfrm flipH="1">
                <a:off x="3332137" y="3749712"/>
                <a:ext cx="494214" cy="552001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369" extrusionOk="0">
                    <a:moveTo>
                      <a:pt x="2121" y="1184"/>
                    </a:moveTo>
                    <a:lnTo>
                      <a:pt x="2121" y="1184"/>
                    </a:lnTo>
                    <a:cubicBezTo>
                      <a:pt x="2121" y="1839"/>
                      <a:pt x="1649" y="2369"/>
                      <a:pt x="1060" y="2369"/>
                    </a:cubicBezTo>
                    <a:cubicBezTo>
                      <a:pt x="472" y="2369"/>
                      <a:pt x="0" y="1839"/>
                      <a:pt x="0" y="1184"/>
                    </a:cubicBezTo>
                    <a:cubicBezTo>
                      <a:pt x="0" y="529"/>
                      <a:pt x="472" y="0"/>
                      <a:pt x="1060" y="0"/>
                    </a:cubicBezTo>
                    <a:cubicBezTo>
                      <a:pt x="1649" y="0"/>
                      <a:pt x="2121" y="529"/>
                      <a:pt x="2121" y="1184"/>
                    </a:cubicBezTo>
                    <a:close/>
                  </a:path>
                </a:pathLst>
              </a:custGeom>
              <a:solidFill>
                <a:srgbClr val="FFC3C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"/>
              <p:cNvSpPr/>
              <p:nvPr/>
            </p:nvSpPr>
            <p:spPr>
              <a:xfrm flipH="1">
                <a:off x="3455866" y="3879033"/>
                <a:ext cx="96466" cy="299185"/>
              </a:xfrm>
              <a:custGeom>
                <a:avLst/>
                <a:gdLst/>
                <a:ahLst/>
                <a:cxnLst/>
                <a:rect l="l" t="t" r="r" b="b"/>
                <a:pathLst>
                  <a:path w="414" h="1284" extrusionOk="0">
                    <a:moveTo>
                      <a:pt x="207" y="1284"/>
                    </a:moveTo>
                    <a:lnTo>
                      <a:pt x="207" y="1284"/>
                    </a:lnTo>
                    <a:lnTo>
                      <a:pt x="207" y="1284"/>
                    </a:lnTo>
                    <a:cubicBezTo>
                      <a:pt x="91" y="1284"/>
                      <a:pt x="0" y="1193"/>
                      <a:pt x="0" y="1077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91"/>
                      <a:pt x="91" y="0"/>
                      <a:pt x="207" y="0"/>
                    </a:cubicBezTo>
                    <a:lnTo>
                      <a:pt x="207" y="0"/>
                    </a:lnTo>
                    <a:cubicBezTo>
                      <a:pt x="323" y="0"/>
                      <a:pt x="414" y="91"/>
                      <a:pt x="414" y="207"/>
                    </a:cubicBezTo>
                    <a:cubicBezTo>
                      <a:pt x="414" y="1077"/>
                      <a:pt x="414" y="1077"/>
                      <a:pt x="414" y="1077"/>
                    </a:cubicBezTo>
                    <a:cubicBezTo>
                      <a:pt x="414" y="1193"/>
                      <a:pt x="323" y="1284"/>
                      <a:pt x="207" y="1284"/>
                    </a:cubicBezTo>
                    <a:close/>
                  </a:path>
                </a:pathLst>
              </a:custGeom>
              <a:solidFill>
                <a:srgbClr val="D6706E">
                  <a:alpha val="45098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"/>
              <p:cNvSpPr/>
              <p:nvPr/>
            </p:nvSpPr>
            <p:spPr>
              <a:xfrm flipH="1">
                <a:off x="3484526" y="3879033"/>
                <a:ext cx="67806" cy="29918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284" extrusionOk="0">
                    <a:moveTo>
                      <a:pt x="291" y="16"/>
                    </a:moveTo>
                    <a:lnTo>
                      <a:pt x="291" y="16"/>
                    </a:lnTo>
                    <a:lnTo>
                      <a:pt x="291" y="16"/>
                    </a:lnTo>
                    <a:cubicBezTo>
                      <a:pt x="265" y="7"/>
                      <a:pt x="240" y="0"/>
                      <a:pt x="207" y="0"/>
                    </a:cubicBezTo>
                    <a:cubicBezTo>
                      <a:pt x="91" y="0"/>
                      <a:pt x="0" y="91"/>
                      <a:pt x="0" y="207"/>
                    </a:cubicBezTo>
                    <a:cubicBezTo>
                      <a:pt x="0" y="1077"/>
                      <a:pt x="0" y="1077"/>
                      <a:pt x="0" y="1077"/>
                    </a:cubicBezTo>
                    <a:cubicBezTo>
                      <a:pt x="0" y="1193"/>
                      <a:pt x="91" y="1284"/>
                      <a:pt x="207" y="1284"/>
                    </a:cubicBezTo>
                    <a:cubicBezTo>
                      <a:pt x="240" y="1284"/>
                      <a:pt x="265" y="1275"/>
                      <a:pt x="291" y="1267"/>
                    </a:cubicBezTo>
                    <a:cubicBezTo>
                      <a:pt x="216" y="1234"/>
                      <a:pt x="165" y="1159"/>
                      <a:pt x="165" y="1077"/>
                    </a:cubicBezTo>
                    <a:cubicBezTo>
                      <a:pt x="165" y="207"/>
                      <a:pt x="165" y="207"/>
                      <a:pt x="165" y="207"/>
                    </a:cubicBezTo>
                    <a:cubicBezTo>
                      <a:pt x="165" y="116"/>
                      <a:pt x="216" y="49"/>
                      <a:pt x="291" y="16"/>
                    </a:cubicBezTo>
                    <a:close/>
                  </a:path>
                </a:pathLst>
              </a:custGeom>
              <a:solidFill>
                <a:srgbClr val="A54D4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"/>
              <p:cNvSpPr/>
              <p:nvPr/>
            </p:nvSpPr>
            <p:spPr>
              <a:xfrm flipH="1">
                <a:off x="3450041" y="3872974"/>
                <a:ext cx="54058" cy="257010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103" extrusionOk="0">
                    <a:moveTo>
                      <a:pt x="232" y="1103"/>
                    </a:moveTo>
                    <a:lnTo>
                      <a:pt x="232" y="1103"/>
                    </a:lnTo>
                    <a:cubicBezTo>
                      <a:pt x="183" y="1103"/>
                      <a:pt x="183" y="1103"/>
                      <a:pt x="183" y="1103"/>
                    </a:cubicBezTo>
                    <a:cubicBezTo>
                      <a:pt x="183" y="233"/>
                      <a:pt x="183" y="233"/>
                      <a:pt x="183" y="233"/>
                    </a:cubicBezTo>
                    <a:cubicBezTo>
                      <a:pt x="183" y="133"/>
                      <a:pt x="100" y="51"/>
                      <a:pt x="0" y="5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3" y="0"/>
                      <a:pt x="232" y="99"/>
                      <a:pt x="232" y="233"/>
                    </a:cubicBezTo>
                    <a:lnTo>
                      <a:pt x="232" y="1103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"/>
              <p:cNvSpPr/>
              <p:nvPr/>
            </p:nvSpPr>
            <p:spPr>
              <a:xfrm flipH="1">
                <a:off x="3649031" y="3879033"/>
                <a:ext cx="96233" cy="29918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284" extrusionOk="0">
                    <a:moveTo>
                      <a:pt x="207" y="1284"/>
                    </a:moveTo>
                    <a:lnTo>
                      <a:pt x="207" y="1284"/>
                    </a:lnTo>
                    <a:lnTo>
                      <a:pt x="207" y="1284"/>
                    </a:lnTo>
                    <a:cubicBezTo>
                      <a:pt x="99" y="1284"/>
                      <a:pt x="0" y="1193"/>
                      <a:pt x="0" y="1077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91"/>
                      <a:pt x="99" y="0"/>
                      <a:pt x="207" y="0"/>
                    </a:cubicBezTo>
                    <a:lnTo>
                      <a:pt x="207" y="0"/>
                    </a:lnTo>
                    <a:cubicBezTo>
                      <a:pt x="323" y="0"/>
                      <a:pt x="413" y="91"/>
                      <a:pt x="413" y="207"/>
                    </a:cubicBezTo>
                    <a:cubicBezTo>
                      <a:pt x="413" y="1077"/>
                      <a:pt x="413" y="1077"/>
                      <a:pt x="413" y="1077"/>
                    </a:cubicBezTo>
                    <a:cubicBezTo>
                      <a:pt x="413" y="1193"/>
                      <a:pt x="323" y="1284"/>
                      <a:pt x="207" y="1284"/>
                    </a:cubicBezTo>
                    <a:close/>
                  </a:path>
                </a:pathLst>
              </a:custGeom>
              <a:solidFill>
                <a:srgbClr val="D6706E">
                  <a:alpha val="45098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"/>
              <p:cNvSpPr/>
              <p:nvPr/>
            </p:nvSpPr>
            <p:spPr>
              <a:xfrm flipH="1">
                <a:off x="3677691" y="3879033"/>
                <a:ext cx="67573" cy="29918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284" extrusionOk="0">
                    <a:moveTo>
                      <a:pt x="290" y="16"/>
                    </a:moveTo>
                    <a:lnTo>
                      <a:pt x="290" y="16"/>
                    </a:lnTo>
                    <a:lnTo>
                      <a:pt x="290" y="16"/>
                    </a:lnTo>
                    <a:cubicBezTo>
                      <a:pt x="265" y="7"/>
                      <a:pt x="240" y="0"/>
                      <a:pt x="207" y="0"/>
                    </a:cubicBezTo>
                    <a:cubicBezTo>
                      <a:pt x="99" y="0"/>
                      <a:pt x="0" y="91"/>
                      <a:pt x="0" y="207"/>
                    </a:cubicBezTo>
                    <a:cubicBezTo>
                      <a:pt x="0" y="1077"/>
                      <a:pt x="0" y="1077"/>
                      <a:pt x="0" y="1077"/>
                    </a:cubicBezTo>
                    <a:cubicBezTo>
                      <a:pt x="0" y="1193"/>
                      <a:pt x="99" y="1284"/>
                      <a:pt x="207" y="1284"/>
                    </a:cubicBezTo>
                    <a:cubicBezTo>
                      <a:pt x="240" y="1284"/>
                      <a:pt x="265" y="1275"/>
                      <a:pt x="290" y="1267"/>
                    </a:cubicBezTo>
                    <a:cubicBezTo>
                      <a:pt x="215" y="1234"/>
                      <a:pt x="165" y="1159"/>
                      <a:pt x="165" y="1077"/>
                    </a:cubicBezTo>
                    <a:cubicBezTo>
                      <a:pt x="165" y="207"/>
                      <a:pt x="165" y="207"/>
                      <a:pt x="165" y="207"/>
                    </a:cubicBezTo>
                    <a:cubicBezTo>
                      <a:pt x="165" y="116"/>
                      <a:pt x="215" y="49"/>
                      <a:pt x="290" y="16"/>
                    </a:cubicBezTo>
                    <a:close/>
                  </a:path>
                </a:pathLst>
              </a:custGeom>
              <a:solidFill>
                <a:srgbClr val="A54D4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"/>
              <p:cNvSpPr/>
              <p:nvPr/>
            </p:nvSpPr>
            <p:spPr>
              <a:xfrm flipH="1">
                <a:off x="3642973" y="3872974"/>
                <a:ext cx="54058" cy="170097"/>
              </a:xfrm>
              <a:custGeom>
                <a:avLst/>
                <a:gdLst/>
                <a:ahLst/>
                <a:cxnLst/>
                <a:rect l="l" t="t" r="r" b="b"/>
                <a:pathLst>
                  <a:path w="232" h="730" extrusionOk="0">
                    <a:moveTo>
                      <a:pt x="232" y="730"/>
                    </a:moveTo>
                    <a:lnTo>
                      <a:pt x="232" y="730"/>
                    </a:lnTo>
                    <a:cubicBezTo>
                      <a:pt x="182" y="730"/>
                      <a:pt x="182" y="730"/>
                      <a:pt x="182" y="730"/>
                    </a:cubicBezTo>
                    <a:cubicBezTo>
                      <a:pt x="182" y="233"/>
                      <a:pt x="182" y="233"/>
                      <a:pt x="182" y="233"/>
                    </a:cubicBezTo>
                    <a:cubicBezTo>
                      <a:pt x="182" y="133"/>
                      <a:pt x="99" y="51"/>
                      <a:pt x="0" y="5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3" y="0"/>
                      <a:pt x="232" y="99"/>
                      <a:pt x="232" y="233"/>
                    </a:cubicBezTo>
                    <a:lnTo>
                      <a:pt x="232" y="730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"/>
              <p:cNvSpPr/>
              <p:nvPr/>
            </p:nvSpPr>
            <p:spPr>
              <a:xfrm flipH="1">
                <a:off x="3552332" y="3743187"/>
                <a:ext cx="133282" cy="3704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59" extrusionOk="0">
                    <a:moveTo>
                      <a:pt x="34" y="159"/>
                    </a:moveTo>
                    <a:lnTo>
                      <a:pt x="34" y="159"/>
                    </a:lnTo>
                    <a:cubicBezTo>
                      <a:pt x="0" y="118"/>
                      <a:pt x="0" y="118"/>
                      <a:pt x="0" y="118"/>
                    </a:cubicBezTo>
                    <a:cubicBezTo>
                      <a:pt x="9" y="110"/>
                      <a:pt x="191" y="-23"/>
                      <a:pt x="572" y="3"/>
                    </a:cubicBezTo>
                    <a:cubicBezTo>
                      <a:pt x="572" y="52"/>
                      <a:pt x="572" y="52"/>
                      <a:pt x="572" y="52"/>
                    </a:cubicBezTo>
                    <a:cubicBezTo>
                      <a:pt x="208" y="28"/>
                      <a:pt x="34" y="151"/>
                      <a:pt x="34" y="159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12225" rIns="90000" bIns="122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"/>
              <p:cNvSpPr/>
              <p:nvPr/>
            </p:nvSpPr>
            <p:spPr>
              <a:xfrm flipH="1">
                <a:off x="3403672" y="4222724"/>
                <a:ext cx="241165" cy="8668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72" extrusionOk="0">
                    <a:moveTo>
                      <a:pt x="290" y="372"/>
                    </a:moveTo>
                    <a:lnTo>
                      <a:pt x="290" y="372"/>
                    </a:lnTo>
                    <a:cubicBezTo>
                      <a:pt x="116" y="372"/>
                      <a:pt x="0" y="322"/>
                      <a:pt x="0" y="322"/>
                    </a:cubicBezTo>
                    <a:cubicBezTo>
                      <a:pt x="16" y="281"/>
                      <a:pt x="16" y="281"/>
                      <a:pt x="16" y="281"/>
                    </a:cubicBezTo>
                    <a:cubicBezTo>
                      <a:pt x="24" y="281"/>
                      <a:pt x="562" y="480"/>
                      <a:pt x="1002" y="0"/>
                    </a:cubicBezTo>
                    <a:cubicBezTo>
                      <a:pt x="1035" y="33"/>
                      <a:pt x="1035" y="33"/>
                      <a:pt x="1035" y="33"/>
                    </a:cubicBezTo>
                    <a:cubicBezTo>
                      <a:pt x="787" y="305"/>
                      <a:pt x="496" y="372"/>
                      <a:pt x="290" y="372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"/>
              <p:cNvSpPr/>
              <p:nvPr/>
            </p:nvSpPr>
            <p:spPr>
              <a:xfrm flipH="1">
                <a:off x="3146663" y="3591264"/>
                <a:ext cx="73631" cy="11394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89" extrusionOk="0">
                    <a:moveTo>
                      <a:pt x="316" y="248"/>
                    </a:moveTo>
                    <a:lnTo>
                      <a:pt x="316" y="248"/>
                    </a:lnTo>
                    <a:cubicBezTo>
                      <a:pt x="316" y="381"/>
                      <a:pt x="241" y="489"/>
                      <a:pt x="158" y="489"/>
                    </a:cubicBezTo>
                    <a:cubicBezTo>
                      <a:pt x="75" y="489"/>
                      <a:pt x="0" y="381"/>
                      <a:pt x="0" y="248"/>
                    </a:cubicBezTo>
                    <a:cubicBezTo>
                      <a:pt x="0" y="108"/>
                      <a:pt x="75" y="0"/>
                      <a:pt x="158" y="0"/>
                    </a:cubicBezTo>
                    <a:cubicBezTo>
                      <a:pt x="241" y="0"/>
                      <a:pt x="316" y="108"/>
                      <a:pt x="316" y="248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"/>
              <p:cNvSpPr/>
              <p:nvPr/>
            </p:nvSpPr>
            <p:spPr>
              <a:xfrm flipH="1">
                <a:off x="3455866" y="3591264"/>
                <a:ext cx="73398" cy="113942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89" extrusionOk="0">
                    <a:moveTo>
                      <a:pt x="315" y="248"/>
                    </a:moveTo>
                    <a:lnTo>
                      <a:pt x="315" y="248"/>
                    </a:lnTo>
                    <a:cubicBezTo>
                      <a:pt x="315" y="381"/>
                      <a:pt x="249" y="489"/>
                      <a:pt x="158" y="489"/>
                    </a:cubicBezTo>
                    <a:cubicBezTo>
                      <a:pt x="75" y="489"/>
                      <a:pt x="0" y="381"/>
                      <a:pt x="0" y="248"/>
                    </a:cubicBezTo>
                    <a:cubicBezTo>
                      <a:pt x="0" y="108"/>
                      <a:pt x="75" y="0"/>
                      <a:pt x="158" y="0"/>
                    </a:cubicBezTo>
                    <a:cubicBezTo>
                      <a:pt x="249" y="0"/>
                      <a:pt x="315" y="108"/>
                      <a:pt x="315" y="248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"/>
              <p:cNvSpPr/>
              <p:nvPr/>
            </p:nvSpPr>
            <p:spPr>
              <a:xfrm flipH="1">
                <a:off x="2706507" y="3927266"/>
                <a:ext cx="384467" cy="3840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648" extrusionOk="0">
                    <a:moveTo>
                      <a:pt x="1650" y="820"/>
                    </a:moveTo>
                    <a:lnTo>
                      <a:pt x="1650" y="820"/>
                    </a:lnTo>
                    <a:cubicBezTo>
                      <a:pt x="1650" y="1275"/>
                      <a:pt x="1277" y="1648"/>
                      <a:pt x="821" y="1648"/>
                    </a:cubicBezTo>
                    <a:cubicBezTo>
                      <a:pt x="365" y="1648"/>
                      <a:pt x="0" y="1275"/>
                      <a:pt x="0" y="820"/>
                    </a:cubicBezTo>
                    <a:cubicBezTo>
                      <a:pt x="0" y="364"/>
                      <a:pt x="365" y="0"/>
                      <a:pt x="821" y="0"/>
                    </a:cubicBezTo>
                    <a:cubicBezTo>
                      <a:pt x="1277" y="0"/>
                      <a:pt x="1650" y="364"/>
                      <a:pt x="1650" y="820"/>
                    </a:cubicBezTo>
                    <a:close/>
                  </a:path>
                </a:pathLst>
              </a:custGeom>
              <a:solidFill>
                <a:srgbClr val="D6706E">
                  <a:alpha val="45098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"/>
              <p:cNvSpPr/>
              <p:nvPr/>
            </p:nvSpPr>
            <p:spPr>
              <a:xfrm flipH="1">
                <a:off x="1806856" y="3177903"/>
                <a:ext cx="978875" cy="413360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1774" extrusionOk="0">
                    <a:moveTo>
                      <a:pt x="2899" y="1774"/>
                    </a:moveTo>
                    <a:lnTo>
                      <a:pt x="2899" y="1774"/>
                    </a:lnTo>
                    <a:cubicBezTo>
                      <a:pt x="4201" y="1774"/>
                      <a:pt x="4201" y="1774"/>
                      <a:pt x="4201" y="1774"/>
                    </a:cubicBezTo>
                    <a:cubicBezTo>
                      <a:pt x="3662" y="722"/>
                      <a:pt x="2569" y="0"/>
                      <a:pt x="13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67" y="0"/>
                      <a:pt x="2361" y="722"/>
                      <a:pt x="2899" y="1774"/>
                    </a:cubicBezTo>
                    <a:close/>
                  </a:path>
                </a:pathLst>
              </a:custGeom>
              <a:solidFill>
                <a:srgbClr val="D6706E">
                  <a:alpha val="45098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"/>
              <p:cNvSpPr/>
              <p:nvPr/>
            </p:nvSpPr>
            <p:spPr>
              <a:xfrm flipH="1">
                <a:off x="1806856" y="3177903"/>
                <a:ext cx="978875" cy="413360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1774" extrusionOk="0">
                    <a:moveTo>
                      <a:pt x="3736" y="1774"/>
                    </a:moveTo>
                    <a:lnTo>
                      <a:pt x="3736" y="1774"/>
                    </a:lnTo>
                    <a:cubicBezTo>
                      <a:pt x="4201" y="1774"/>
                      <a:pt x="4201" y="1774"/>
                      <a:pt x="4201" y="1774"/>
                    </a:cubicBezTo>
                    <a:cubicBezTo>
                      <a:pt x="3662" y="722"/>
                      <a:pt x="2569" y="0"/>
                      <a:pt x="13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4" y="0"/>
                      <a:pt x="712" y="59"/>
                      <a:pt x="1035" y="166"/>
                    </a:cubicBezTo>
                    <a:cubicBezTo>
                      <a:pt x="2187" y="208"/>
                      <a:pt x="3190" y="838"/>
                      <a:pt x="3736" y="1774"/>
                    </a:cubicBezTo>
                    <a:close/>
                  </a:path>
                </a:pathLst>
              </a:custGeom>
              <a:solidFill>
                <a:srgbClr val="A54D4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"/>
              <p:cNvSpPr/>
              <p:nvPr/>
            </p:nvSpPr>
            <p:spPr>
              <a:xfrm flipH="1">
                <a:off x="1900993" y="2800895"/>
                <a:ext cx="460195" cy="699263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001" extrusionOk="0">
                    <a:moveTo>
                      <a:pt x="1972" y="1409"/>
                    </a:moveTo>
                    <a:lnTo>
                      <a:pt x="1972" y="1409"/>
                    </a:lnTo>
                    <a:cubicBezTo>
                      <a:pt x="1972" y="1459"/>
                      <a:pt x="1972" y="1509"/>
                      <a:pt x="1964" y="1558"/>
                    </a:cubicBezTo>
                    <a:cubicBezTo>
                      <a:pt x="1956" y="1641"/>
                      <a:pt x="1940" y="1725"/>
                      <a:pt x="1922" y="1807"/>
                    </a:cubicBezTo>
                    <a:cubicBezTo>
                      <a:pt x="1906" y="1857"/>
                      <a:pt x="1898" y="1907"/>
                      <a:pt x="1881" y="1948"/>
                    </a:cubicBezTo>
                    <a:cubicBezTo>
                      <a:pt x="1865" y="1998"/>
                      <a:pt x="1848" y="2039"/>
                      <a:pt x="1831" y="2089"/>
                    </a:cubicBezTo>
                    <a:cubicBezTo>
                      <a:pt x="1790" y="2188"/>
                      <a:pt x="1740" y="2288"/>
                      <a:pt x="1683" y="2370"/>
                    </a:cubicBezTo>
                    <a:cubicBezTo>
                      <a:pt x="1658" y="2420"/>
                      <a:pt x="1624" y="2461"/>
                      <a:pt x="1591" y="2503"/>
                    </a:cubicBezTo>
                    <a:cubicBezTo>
                      <a:pt x="1516" y="2602"/>
                      <a:pt x="1434" y="2686"/>
                      <a:pt x="1343" y="2761"/>
                    </a:cubicBezTo>
                    <a:cubicBezTo>
                      <a:pt x="1285" y="2802"/>
                      <a:pt x="1227" y="2843"/>
                      <a:pt x="1169" y="2876"/>
                    </a:cubicBezTo>
                    <a:cubicBezTo>
                      <a:pt x="962" y="2991"/>
                      <a:pt x="729" y="3033"/>
                      <a:pt x="506" y="2975"/>
                    </a:cubicBezTo>
                    <a:cubicBezTo>
                      <a:pt x="0" y="2851"/>
                      <a:pt x="0" y="2851"/>
                      <a:pt x="0" y="2851"/>
                    </a:cubicBezTo>
                    <a:cubicBezTo>
                      <a:pt x="688" y="0"/>
                      <a:pt x="688" y="0"/>
                      <a:pt x="688" y="0"/>
                    </a:cubicBezTo>
                    <a:cubicBezTo>
                      <a:pt x="1193" y="117"/>
                      <a:pt x="1193" y="117"/>
                      <a:pt x="1193" y="117"/>
                    </a:cubicBezTo>
                    <a:cubicBezTo>
                      <a:pt x="1368" y="159"/>
                      <a:pt x="1516" y="249"/>
                      <a:pt x="1632" y="382"/>
                    </a:cubicBezTo>
                    <a:cubicBezTo>
                      <a:pt x="1683" y="440"/>
                      <a:pt x="1732" y="498"/>
                      <a:pt x="1773" y="564"/>
                    </a:cubicBezTo>
                    <a:cubicBezTo>
                      <a:pt x="1840" y="672"/>
                      <a:pt x="1889" y="796"/>
                      <a:pt x="1922" y="920"/>
                    </a:cubicBezTo>
                    <a:cubicBezTo>
                      <a:pt x="1931" y="978"/>
                      <a:pt x="1947" y="1029"/>
                      <a:pt x="1956" y="1085"/>
                    </a:cubicBezTo>
                    <a:cubicBezTo>
                      <a:pt x="1972" y="1185"/>
                      <a:pt x="1981" y="1293"/>
                      <a:pt x="1972" y="1409"/>
                    </a:cubicBezTo>
                    <a:close/>
                  </a:path>
                </a:pathLst>
              </a:custGeom>
              <a:solidFill>
                <a:srgbClr val="EDA03A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"/>
              <p:cNvSpPr/>
              <p:nvPr/>
            </p:nvSpPr>
            <p:spPr>
              <a:xfrm flipH="1">
                <a:off x="1901693" y="2849128"/>
                <a:ext cx="384233" cy="621904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669" extrusionOk="0">
                    <a:moveTo>
                      <a:pt x="1309" y="175"/>
                    </a:moveTo>
                    <a:lnTo>
                      <a:pt x="1309" y="175"/>
                    </a:lnTo>
                    <a:cubicBezTo>
                      <a:pt x="597" y="0"/>
                      <a:pt x="597" y="0"/>
                      <a:pt x="597" y="0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1450" y="357"/>
                      <a:pt x="1450" y="357"/>
                      <a:pt x="1450" y="357"/>
                    </a:cubicBezTo>
                    <a:cubicBezTo>
                      <a:pt x="1409" y="291"/>
                      <a:pt x="1360" y="233"/>
                      <a:pt x="1309" y="175"/>
                    </a:cubicBezTo>
                    <a:moveTo>
                      <a:pt x="1599" y="713"/>
                    </a:moveTo>
                    <a:lnTo>
                      <a:pt x="1599" y="713"/>
                    </a:lnTo>
                    <a:cubicBezTo>
                      <a:pt x="780" y="523"/>
                      <a:pt x="780" y="523"/>
                      <a:pt x="780" y="523"/>
                    </a:cubicBezTo>
                    <a:cubicBezTo>
                      <a:pt x="747" y="664"/>
                      <a:pt x="747" y="664"/>
                      <a:pt x="747" y="664"/>
                    </a:cubicBezTo>
                    <a:cubicBezTo>
                      <a:pt x="1633" y="878"/>
                      <a:pt x="1633" y="878"/>
                      <a:pt x="1633" y="878"/>
                    </a:cubicBezTo>
                    <a:cubicBezTo>
                      <a:pt x="1624" y="822"/>
                      <a:pt x="1608" y="771"/>
                      <a:pt x="1599" y="713"/>
                    </a:cubicBezTo>
                    <a:moveTo>
                      <a:pt x="970" y="1036"/>
                    </a:moveTo>
                    <a:lnTo>
                      <a:pt x="970" y="1036"/>
                    </a:lnTo>
                    <a:cubicBezTo>
                      <a:pt x="929" y="1177"/>
                      <a:pt x="929" y="1177"/>
                      <a:pt x="929" y="1177"/>
                    </a:cubicBezTo>
                    <a:cubicBezTo>
                      <a:pt x="1641" y="1351"/>
                      <a:pt x="1641" y="1351"/>
                      <a:pt x="1641" y="1351"/>
                    </a:cubicBezTo>
                    <a:cubicBezTo>
                      <a:pt x="1649" y="1302"/>
                      <a:pt x="1649" y="1252"/>
                      <a:pt x="1649" y="1202"/>
                    </a:cubicBezTo>
                    <a:lnTo>
                      <a:pt x="970" y="1036"/>
                    </a:lnTo>
                    <a:moveTo>
                      <a:pt x="34" y="2321"/>
                    </a:moveTo>
                    <a:lnTo>
                      <a:pt x="34" y="2321"/>
                    </a:lnTo>
                    <a:cubicBezTo>
                      <a:pt x="0" y="2461"/>
                      <a:pt x="0" y="2461"/>
                      <a:pt x="0" y="2461"/>
                    </a:cubicBezTo>
                    <a:cubicBezTo>
                      <a:pt x="846" y="2669"/>
                      <a:pt x="846" y="2669"/>
                      <a:pt x="846" y="2669"/>
                    </a:cubicBezTo>
                    <a:cubicBezTo>
                      <a:pt x="904" y="2636"/>
                      <a:pt x="962" y="2595"/>
                      <a:pt x="1020" y="2554"/>
                    </a:cubicBezTo>
                    <a:lnTo>
                      <a:pt x="34" y="2321"/>
                    </a:lnTo>
                    <a:moveTo>
                      <a:pt x="440" y="1940"/>
                    </a:moveTo>
                    <a:lnTo>
                      <a:pt x="440" y="1940"/>
                    </a:lnTo>
                    <a:cubicBezTo>
                      <a:pt x="406" y="2089"/>
                      <a:pt x="406" y="2089"/>
                      <a:pt x="406" y="2089"/>
                    </a:cubicBezTo>
                    <a:cubicBezTo>
                      <a:pt x="1268" y="2296"/>
                      <a:pt x="1268" y="2296"/>
                      <a:pt x="1268" y="2296"/>
                    </a:cubicBezTo>
                    <a:cubicBezTo>
                      <a:pt x="1301" y="2254"/>
                      <a:pt x="1335" y="2213"/>
                      <a:pt x="1360" y="2163"/>
                    </a:cubicBezTo>
                    <a:lnTo>
                      <a:pt x="440" y="1940"/>
                    </a:lnTo>
                    <a:moveTo>
                      <a:pt x="838" y="1566"/>
                    </a:moveTo>
                    <a:lnTo>
                      <a:pt x="838" y="1566"/>
                    </a:lnTo>
                    <a:cubicBezTo>
                      <a:pt x="804" y="1707"/>
                      <a:pt x="804" y="1707"/>
                      <a:pt x="804" y="1707"/>
                    </a:cubicBezTo>
                    <a:cubicBezTo>
                      <a:pt x="1508" y="1882"/>
                      <a:pt x="1508" y="1882"/>
                      <a:pt x="1508" y="1882"/>
                    </a:cubicBezTo>
                    <a:cubicBezTo>
                      <a:pt x="1525" y="1832"/>
                      <a:pt x="1542" y="1791"/>
                      <a:pt x="1558" y="1741"/>
                    </a:cubicBezTo>
                    <a:lnTo>
                      <a:pt x="838" y="1566"/>
                    </a:lnTo>
                    <a:close/>
                  </a:path>
                </a:pathLst>
              </a:custGeom>
              <a:solidFill>
                <a:srgbClr val="A26A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"/>
              <p:cNvSpPr/>
              <p:nvPr/>
            </p:nvSpPr>
            <p:spPr>
              <a:xfrm flipH="1">
                <a:off x="2016333" y="2795768"/>
                <a:ext cx="523573" cy="676661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904" extrusionOk="0">
                    <a:moveTo>
                      <a:pt x="2193" y="1713"/>
                    </a:moveTo>
                    <a:lnTo>
                      <a:pt x="2193" y="1713"/>
                    </a:lnTo>
                    <a:cubicBezTo>
                      <a:pt x="2001" y="2500"/>
                      <a:pt x="1373" y="3022"/>
                      <a:pt x="776" y="2881"/>
                    </a:cubicBezTo>
                    <a:cubicBezTo>
                      <a:pt x="187" y="2732"/>
                      <a:pt x="-136" y="1978"/>
                      <a:pt x="55" y="1192"/>
                    </a:cubicBezTo>
                    <a:cubicBezTo>
                      <a:pt x="246" y="404"/>
                      <a:pt x="875" y="-118"/>
                      <a:pt x="1463" y="22"/>
                    </a:cubicBezTo>
                    <a:cubicBezTo>
                      <a:pt x="2060" y="163"/>
                      <a:pt x="2383" y="918"/>
                      <a:pt x="2193" y="1713"/>
                    </a:cubicBezTo>
                    <a:close/>
                  </a:path>
                </a:pathLst>
              </a:custGeom>
              <a:solidFill>
                <a:srgbClr val="FFE68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"/>
              <p:cNvSpPr/>
              <p:nvPr/>
            </p:nvSpPr>
            <p:spPr>
              <a:xfrm flipH="1">
                <a:off x="2010741" y="2795302"/>
                <a:ext cx="348350" cy="681554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2925" extrusionOk="0">
                    <a:moveTo>
                      <a:pt x="199" y="2925"/>
                    </a:moveTo>
                    <a:lnTo>
                      <a:pt x="199" y="2925"/>
                    </a:lnTo>
                    <a:cubicBezTo>
                      <a:pt x="132" y="2925"/>
                      <a:pt x="66" y="2916"/>
                      <a:pt x="0" y="2908"/>
                    </a:cubicBezTo>
                    <a:cubicBezTo>
                      <a:pt x="8" y="2858"/>
                      <a:pt x="8" y="2858"/>
                      <a:pt x="8" y="2858"/>
                    </a:cubicBezTo>
                    <a:cubicBezTo>
                      <a:pt x="289" y="2925"/>
                      <a:pt x="579" y="2842"/>
                      <a:pt x="845" y="2626"/>
                    </a:cubicBezTo>
                    <a:cubicBezTo>
                      <a:pt x="1109" y="2411"/>
                      <a:pt x="1300" y="2079"/>
                      <a:pt x="1392" y="1706"/>
                    </a:cubicBezTo>
                    <a:cubicBezTo>
                      <a:pt x="1582" y="927"/>
                      <a:pt x="1259" y="190"/>
                      <a:pt x="687" y="49"/>
                    </a:cubicBezTo>
                    <a:cubicBezTo>
                      <a:pt x="696" y="0"/>
                      <a:pt x="696" y="0"/>
                      <a:pt x="696" y="0"/>
                    </a:cubicBezTo>
                    <a:cubicBezTo>
                      <a:pt x="1300" y="149"/>
                      <a:pt x="1632" y="920"/>
                      <a:pt x="1441" y="1715"/>
                    </a:cubicBezTo>
                    <a:cubicBezTo>
                      <a:pt x="1351" y="2104"/>
                      <a:pt x="1152" y="2436"/>
                      <a:pt x="878" y="2668"/>
                    </a:cubicBezTo>
                    <a:cubicBezTo>
                      <a:pt x="663" y="2842"/>
                      <a:pt x="430" y="2925"/>
                      <a:pt x="199" y="2925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"/>
              <p:cNvSpPr/>
              <p:nvPr/>
            </p:nvSpPr>
            <p:spPr>
              <a:xfrm flipH="1">
                <a:off x="2095789" y="2868934"/>
                <a:ext cx="385865" cy="524506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251" extrusionOk="0">
                    <a:moveTo>
                      <a:pt x="1611" y="1317"/>
                    </a:moveTo>
                    <a:lnTo>
                      <a:pt x="1611" y="1317"/>
                    </a:lnTo>
                    <a:cubicBezTo>
                      <a:pt x="1462" y="1930"/>
                      <a:pt x="998" y="2335"/>
                      <a:pt x="558" y="2236"/>
                    </a:cubicBezTo>
                    <a:cubicBezTo>
                      <a:pt x="128" y="2128"/>
                      <a:pt x="-104" y="1548"/>
                      <a:pt x="45" y="935"/>
                    </a:cubicBezTo>
                    <a:cubicBezTo>
                      <a:pt x="186" y="322"/>
                      <a:pt x="658" y="-85"/>
                      <a:pt x="1097" y="15"/>
                    </a:cubicBezTo>
                    <a:cubicBezTo>
                      <a:pt x="1528" y="123"/>
                      <a:pt x="1761" y="703"/>
                      <a:pt x="1611" y="1317"/>
                    </a:cubicBezTo>
                    <a:close/>
                  </a:path>
                </a:pathLst>
              </a:custGeom>
              <a:solidFill>
                <a:srgbClr val="EDA03A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 flipH="1">
                <a:off x="2226042" y="2862876"/>
                <a:ext cx="262136" cy="482564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2071" extrusionOk="0">
                    <a:moveTo>
                      <a:pt x="247" y="2071"/>
                    </a:moveTo>
                    <a:lnTo>
                      <a:pt x="247" y="2071"/>
                    </a:lnTo>
                    <a:cubicBezTo>
                      <a:pt x="15" y="1814"/>
                      <a:pt x="-60" y="1384"/>
                      <a:pt x="48" y="953"/>
                    </a:cubicBezTo>
                    <a:cubicBezTo>
                      <a:pt x="115" y="654"/>
                      <a:pt x="272" y="389"/>
                      <a:pt x="470" y="216"/>
                    </a:cubicBezTo>
                    <a:cubicBezTo>
                      <a:pt x="678" y="33"/>
                      <a:pt x="910" y="-33"/>
                      <a:pt x="1125" y="16"/>
                    </a:cubicBezTo>
                    <a:cubicBezTo>
                      <a:pt x="1117" y="66"/>
                      <a:pt x="1117" y="66"/>
                      <a:pt x="1117" y="66"/>
                    </a:cubicBezTo>
                    <a:cubicBezTo>
                      <a:pt x="918" y="16"/>
                      <a:pt x="695" y="82"/>
                      <a:pt x="504" y="257"/>
                    </a:cubicBezTo>
                    <a:cubicBezTo>
                      <a:pt x="314" y="422"/>
                      <a:pt x="165" y="679"/>
                      <a:pt x="98" y="969"/>
                    </a:cubicBezTo>
                    <a:cubicBezTo>
                      <a:pt x="-10" y="1384"/>
                      <a:pt x="65" y="1789"/>
                      <a:pt x="281" y="2038"/>
                    </a:cubicBezTo>
                    <a:lnTo>
                      <a:pt x="247" y="2071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6"/>
              <p:cNvSpPr/>
              <p:nvPr/>
            </p:nvSpPr>
            <p:spPr>
              <a:xfrm flipH="1">
                <a:off x="2088800" y="2909012"/>
                <a:ext cx="71301" cy="15262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655" extrusionOk="0">
                    <a:moveTo>
                      <a:pt x="255" y="655"/>
                    </a:moveTo>
                    <a:lnTo>
                      <a:pt x="255" y="655"/>
                    </a:lnTo>
                    <a:cubicBezTo>
                      <a:pt x="240" y="398"/>
                      <a:pt x="148" y="175"/>
                      <a:pt x="0" y="4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89" y="141"/>
                      <a:pt x="289" y="382"/>
                      <a:pt x="306" y="655"/>
                    </a:cubicBezTo>
                    <a:lnTo>
                      <a:pt x="255" y="655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 flipH="1">
                <a:off x="1652605" y="2918565"/>
                <a:ext cx="392622" cy="333670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432" extrusionOk="0">
                    <a:moveTo>
                      <a:pt x="1685" y="291"/>
                    </a:moveTo>
                    <a:lnTo>
                      <a:pt x="1685" y="291"/>
                    </a:lnTo>
                    <a:cubicBezTo>
                      <a:pt x="1387" y="117"/>
                      <a:pt x="1064" y="18"/>
                      <a:pt x="725" y="0"/>
                    </a:cubicBezTo>
                    <a:cubicBezTo>
                      <a:pt x="468" y="-7"/>
                      <a:pt x="145" y="100"/>
                      <a:pt x="36" y="357"/>
                    </a:cubicBezTo>
                    <a:cubicBezTo>
                      <a:pt x="4" y="440"/>
                      <a:pt x="-5" y="531"/>
                      <a:pt x="4" y="623"/>
                    </a:cubicBezTo>
                    <a:cubicBezTo>
                      <a:pt x="4" y="655"/>
                      <a:pt x="28" y="896"/>
                      <a:pt x="94" y="813"/>
                    </a:cubicBezTo>
                    <a:cubicBezTo>
                      <a:pt x="119" y="788"/>
                      <a:pt x="160" y="647"/>
                      <a:pt x="160" y="647"/>
                    </a:cubicBezTo>
                    <a:cubicBezTo>
                      <a:pt x="127" y="738"/>
                      <a:pt x="119" y="838"/>
                      <a:pt x="145" y="922"/>
                    </a:cubicBezTo>
                    <a:cubicBezTo>
                      <a:pt x="152" y="963"/>
                      <a:pt x="186" y="1012"/>
                      <a:pt x="227" y="988"/>
                    </a:cubicBezTo>
                    <a:cubicBezTo>
                      <a:pt x="235" y="1070"/>
                      <a:pt x="293" y="1120"/>
                      <a:pt x="359" y="1120"/>
                    </a:cubicBezTo>
                    <a:cubicBezTo>
                      <a:pt x="359" y="1120"/>
                      <a:pt x="368" y="1120"/>
                      <a:pt x="376" y="1120"/>
                    </a:cubicBezTo>
                    <a:cubicBezTo>
                      <a:pt x="384" y="1128"/>
                      <a:pt x="393" y="1136"/>
                      <a:pt x="393" y="1152"/>
                    </a:cubicBezTo>
                    <a:cubicBezTo>
                      <a:pt x="434" y="1261"/>
                      <a:pt x="517" y="1468"/>
                      <a:pt x="584" y="1427"/>
                    </a:cubicBezTo>
                    <a:cubicBezTo>
                      <a:pt x="674" y="1376"/>
                      <a:pt x="616" y="1152"/>
                      <a:pt x="584" y="1078"/>
                    </a:cubicBezTo>
                    <a:cubicBezTo>
                      <a:pt x="633" y="1036"/>
                      <a:pt x="700" y="1004"/>
                      <a:pt x="757" y="995"/>
                    </a:cubicBezTo>
                    <a:cubicBezTo>
                      <a:pt x="931" y="978"/>
                      <a:pt x="1064" y="1128"/>
                      <a:pt x="1238" y="1145"/>
                    </a:cubicBezTo>
                    <a:cubicBezTo>
                      <a:pt x="1329" y="1152"/>
                      <a:pt x="1536" y="1070"/>
                      <a:pt x="1536" y="1070"/>
                    </a:cubicBezTo>
                    <a:lnTo>
                      <a:pt x="1685" y="291"/>
                    </a:lnTo>
                    <a:close/>
                  </a:path>
                </a:pathLst>
              </a:custGeom>
              <a:solidFill>
                <a:srgbClr val="A85C47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 flipH="1">
                <a:off x="1658199" y="3158333"/>
                <a:ext cx="58019" cy="21204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1" extrusionOk="0">
                    <a:moveTo>
                      <a:pt x="8" y="91"/>
                    </a:moveTo>
                    <a:lnTo>
                      <a:pt x="0" y="57"/>
                    </a:lnTo>
                    <a:lnTo>
                      <a:pt x="240" y="0"/>
                    </a:lnTo>
                    <a:lnTo>
                      <a:pt x="249" y="33"/>
                    </a:lnTo>
                    <a:lnTo>
                      <a:pt x="8" y="91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 flipH="1">
                <a:off x="1953654" y="2974721"/>
                <a:ext cx="57786" cy="94602"/>
              </a:xfrm>
              <a:custGeom>
                <a:avLst/>
                <a:gdLst/>
                <a:ahLst/>
                <a:cxnLst/>
                <a:rect l="l" t="t" r="r" b="b"/>
                <a:pathLst>
                  <a:path w="248" h="406" extrusionOk="0">
                    <a:moveTo>
                      <a:pt x="32" y="406"/>
                    </a:moveTo>
                    <a:lnTo>
                      <a:pt x="32" y="406"/>
                    </a:lnTo>
                    <a:cubicBezTo>
                      <a:pt x="0" y="406"/>
                      <a:pt x="0" y="406"/>
                      <a:pt x="0" y="406"/>
                    </a:cubicBezTo>
                    <a:cubicBezTo>
                      <a:pt x="7" y="315"/>
                      <a:pt x="49" y="232"/>
                      <a:pt x="107" y="150"/>
                    </a:cubicBezTo>
                    <a:cubicBezTo>
                      <a:pt x="140" y="91"/>
                      <a:pt x="182" y="41"/>
                      <a:pt x="223" y="0"/>
                    </a:cubicBezTo>
                    <a:cubicBezTo>
                      <a:pt x="248" y="26"/>
                      <a:pt x="248" y="26"/>
                      <a:pt x="248" y="26"/>
                    </a:cubicBezTo>
                    <a:cubicBezTo>
                      <a:pt x="206" y="67"/>
                      <a:pt x="165" y="116"/>
                      <a:pt x="131" y="166"/>
                    </a:cubicBezTo>
                    <a:cubicBezTo>
                      <a:pt x="74" y="249"/>
                      <a:pt x="41" y="332"/>
                      <a:pt x="32" y="406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 flipH="1">
                <a:off x="1998159" y="3013401"/>
                <a:ext cx="9786" cy="30757"/>
              </a:xfrm>
              <a:custGeom>
                <a:avLst/>
                <a:gdLst/>
                <a:ahLst/>
                <a:cxnLst/>
                <a:rect l="l" t="t" r="r" b="b"/>
                <a:pathLst>
                  <a:path w="42" h="132" extrusionOk="0">
                    <a:moveTo>
                      <a:pt x="42" y="132"/>
                    </a:moveTo>
                    <a:lnTo>
                      <a:pt x="42" y="132"/>
                    </a:lnTo>
                    <a:cubicBezTo>
                      <a:pt x="9" y="132"/>
                      <a:pt x="9" y="132"/>
                      <a:pt x="9" y="132"/>
                    </a:cubicBezTo>
                    <a:cubicBezTo>
                      <a:pt x="9" y="91"/>
                      <a:pt x="0" y="42"/>
                      <a:pt x="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42"/>
                      <a:pt x="42" y="91"/>
                      <a:pt x="42" y="132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2500" rIns="90000" bIns="25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 flipH="1">
                <a:off x="1932451" y="3032740"/>
                <a:ext cx="63845" cy="113709"/>
              </a:xfrm>
              <a:custGeom>
                <a:avLst/>
                <a:gdLst/>
                <a:ahLst/>
                <a:cxnLst/>
                <a:rect l="l" t="t" r="r" b="b"/>
                <a:pathLst>
                  <a:path w="274" h="488" extrusionOk="0">
                    <a:moveTo>
                      <a:pt x="33" y="488"/>
                    </a:moveTo>
                    <a:lnTo>
                      <a:pt x="33" y="488"/>
                    </a:lnTo>
                    <a:cubicBezTo>
                      <a:pt x="0" y="488"/>
                      <a:pt x="0" y="488"/>
                      <a:pt x="0" y="488"/>
                    </a:cubicBezTo>
                    <a:cubicBezTo>
                      <a:pt x="9" y="432"/>
                      <a:pt x="25" y="364"/>
                      <a:pt x="42" y="315"/>
                    </a:cubicBezTo>
                    <a:cubicBezTo>
                      <a:pt x="42" y="290"/>
                      <a:pt x="50" y="265"/>
                      <a:pt x="58" y="240"/>
                    </a:cubicBezTo>
                    <a:cubicBezTo>
                      <a:pt x="75" y="216"/>
                      <a:pt x="92" y="190"/>
                      <a:pt x="117" y="165"/>
                    </a:cubicBezTo>
                    <a:cubicBezTo>
                      <a:pt x="158" y="108"/>
                      <a:pt x="207" y="49"/>
                      <a:pt x="248" y="0"/>
                    </a:cubicBezTo>
                    <a:cubicBezTo>
                      <a:pt x="274" y="17"/>
                      <a:pt x="274" y="17"/>
                      <a:pt x="274" y="17"/>
                    </a:cubicBezTo>
                    <a:cubicBezTo>
                      <a:pt x="233" y="75"/>
                      <a:pt x="183" y="124"/>
                      <a:pt x="141" y="182"/>
                    </a:cubicBezTo>
                    <a:cubicBezTo>
                      <a:pt x="117" y="207"/>
                      <a:pt x="100" y="232"/>
                      <a:pt x="92" y="257"/>
                    </a:cubicBezTo>
                    <a:cubicBezTo>
                      <a:pt x="83" y="273"/>
                      <a:pt x="75" y="298"/>
                      <a:pt x="66" y="323"/>
                    </a:cubicBezTo>
                    <a:cubicBezTo>
                      <a:pt x="58" y="373"/>
                      <a:pt x="42" y="432"/>
                      <a:pt x="33" y="488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6"/>
              <p:cNvSpPr/>
              <p:nvPr/>
            </p:nvSpPr>
            <p:spPr>
              <a:xfrm flipH="1">
                <a:off x="1907519" y="3077013"/>
                <a:ext cx="56621" cy="10438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448" extrusionOk="0">
                    <a:moveTo>
                      <a:pt x="20" y="448"/>
                    </a:moveTo>
                    <a:lnTo>
                      <a:pt x="20" y="448"/>
                    </a:lnTo>
                    <a:cubicBezTo>
                      <a:pt x="11" y="424"/>
                      <a:pt x="3" y="398"/>
                      <a:pt x="3" y="382"/>
                    </a:cubicBezTo>
                    <a:cubicBezTo>
                      <a:pt x="3" y="356"/>
                      <a:pt x="-5" y="324"/>
                      <a:pt x="3" y="290"/>
                    </a:cubicBezTo>
                    <a:cubicBezTo>
                      <a:pt x="11" y="257"/>
                      <a:pt x="28" y="233"/>
                      <a:pt x="45" y="208"/>
                    </a:cubicBezTo>
                    <a:cubicBezTo>
                      <a:pt x="95" y="133"/>
                      <a:pt x="161" y="67"/>
                      <a:pt x="227" y="0"/>
                    </a:cubicBezTo>
                    <a:cubicBezTo>
                      <a:pt x="243" y="26"/>
                      <a:pt x="243" y="26"/>
                      <a:pt x="243" y="26"/>
                    </a:cubicBezTo>
                    <a:cubicBezTo>
                      <a:pt x="177" y="83"/>
                      <a:pt x="120" y="149"/>
                      <a:pt x="69" y="224"/>
                    </a:cubicBezTo>
                    <a:cubicBezTo>
                      <a:pt x="61" y="249"/>
                      <a:pt x="45" y="274"/>
                      <a:pt x="36" y="298"/>
                    </a:cubicBezTo>
                    <a:cubicBezTo>
                      <a:pt x="28" y="324"/>
                      <a:pt x="36" y="349"/>
                      <a:pt x="36" y="373"/>
                    </a:cubicBezTo>
                    <a:cubicBezTo>
                      <a:pt x="36" y="398"/>
                      <a:pt x="45" y="415"/>
                      <a:pt x="54" y="431"/>
                    </a:cubicBezTo>
                    <a:lnTo>
                      <a:pt x="20" y="448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6"/>
              <p:cNvSpPr/>
              <p:nvPr/>
            </p:nvSpPr>
            <p:spPr>
              <a:xfrm flipH="1">
                <a:off x="1907519" y="3167887"/>
                <a:ext cx="15379" cy="19107"/>
              </a:xfrm>
              <a:custGeom>
                <a:avLst/>
                <a:gdLst/>
                <a:ahLst/>
                <a:cxnLst/>
                <a:rect l="l" t="t" r="r" b="b"/>
                <a:pathLst>
                  <a:path w="66" h="82" extrusionOk="0">
                    <a:moveTo>
                      <a:pt x="25" y="82"/>
                    </a:moveTo>
                    <a:lnTo>
                      <a:pt x="25" y="82"/>
                    </a:lnTo>
                    <a:cubicBezTo>
                      <a:pt x="0" y="66"/>
                      <a:pt x="0" y="66"/>
                      <a:pt x="0" y="66"/>
                    </a:cubicBezTo>
                    <a:cubicBezTo>
                      <a:pt x="8" y="41"/>
                      <a:pt x="25" y="16"/>
                      <a:pt x="41" y="0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50" y="41"/>
                      <a:pt x="33" y="58"/>
                      <a:pt x="25" y="82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6"/>
              <p:cNvSpPr/>
              <p:nvPr/>
            </p:nvSpPr>
            <p:spPr>
              <a:xfrm flipH="1">
                <a:off x="1671946" y="2943963"/>
                <a:ext cx="71301" cy="27029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16" extrusionOk="0">
                    <a:moveTo>
                      <a:pt x="299" y="116"/>
                    </a:moveTo>
                    <a:lnTo>
                      <a:pt x="299" y="116"/>
                    </a:lnTo>
                    <a:cubicBezTo>
                      <a:pt x="290" y="107"/>
                      <a:pt x="99" y="66"/>
                      <a:pt x="0" y="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8" y="32"/>
                      <a:pt x="306" y="83"/>
                      <a:pt x="306" y="83"/>
                    </a:cubicBezTo>
                    <a:lnTo>
                      <a:pt x="299" y="116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6"/>
              <p:cNvSpPr/>
              <p:nvPr/>
            </p:nvSpPr>
            <p:spPr>
              <a:xfrm flipH="1">
                <a:off x="1824331" y="4624201"/>
                <a:ext cx="1542526" cy="14283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613" extrusionOk="0">
                    <a:moveTo>
                      <a:pt x="5070" y="613"/>
                    </a:moveTo>
                    <a:lnTo>
                      <a:pt x="5070" y="613"/>
                    </a:lnTo>
                    <a:cubicBezTo>
                      <a:pt x="1632" y="613"/>
                      <a:pt x="1632" y="613"/>
                      <a:pt x="1632" y="613"/>
                    </a:cubicBezTo>
                    <a:cubicBezTo>
                      <a:pt x="588" y="613"/>
                      <a:pt x="8" y="42"/>
                      <a:pt x="0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41" y="8"/>
                      <a:pt x="613" y="563"/>
                      <a:pt x="1632" y="563"/>
                    </a:cubicBezTo>
                    <a:cubicBezTo>
                      <a:pt x="5070" y="563"/>
                      <a:pt x="5070" y="563"/>
                      <a:pt x="5070" y="563"/>
                    </a:cubicBezTo>
                    <a:cubicBezTo>
                      <a:pt x="5452" y="563"/>
                      <a:pt x="6197" y="447"/>
                      <a:pt x="6586" y="116"/>
                    </a:cubicBezTo>
                    <a:cubicBezTo>
                      <a:pt x="6620" y="157"/>
                      <a:pt x="6620" y="157"/>
                      <a:pt x="6620" y="157"/>
                    </a:cubicBezTo>
                    <a:cubicBezTo>
                      <a:pt x="6222" y="488"/>
                      <a:pt x="5477" y="613"/>
                      <a:pt x="5070" y="613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6"/>
              <p:cNvSpPr/>
              <p:nvPr/>
            </p:nvSpPr>
            <p:spPr>
              <a:xfrm flipH="1">
                <a:off x="2494468" y="4558492"/>
                <a:ext cx="459263" cy="393787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690" extrusionOk="0">
                    <a:moveTo>
                      <a:pt x="0" y="58"/>
                    </a:moveTo>
                    <a:lnTo>
                      <a:pt x="0" y="58"/>
                    </a:lnTo>
                    <a:cubicBezTo>
                      <a:pt x="257" y="1417"/>
                      <a:pt x="257" y="1417"/>
                      <a:pt x="257" y="1417"/>
                    </a:cubicBezTo>
                    <a:cubicBezTo>
                      <a:pt x="281" y="1574"/>
                      <a:pt x="422" y="1690"/>
                      <a:pt x="588" y="1690"/>
                    </a:cubicBezTo>
                    <a:cubicBezTo>
                      <a:pt x="1325" y="1690"/>
                      <a:pt x="1325" y="1690"/>
                      <a:pt x="1325" y="1690"/>
                    </a:cubicBezTo>
                    <a:cubicBezTo>
                      <a:pt x="1483" y="1690"/>
                      <a:pt x="1615" y="1583"/>
                      <a:pt x="1657" y="1425"/>
                    </a:cubicBezTo>
                    <a:cubicBezTo>
                      <a:pt x="1971" y="0"/>
                      <a:pt x="1971" y="0"/>
                      <a:pt x="1971" y="0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C3C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 flipH="1">
                <a:off x="1449654" y="3894411"/>
                <a:ext cx="602564" cy="1057865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4540" extrusionOk="0">
                    <a:moveTo>
                      <a:pt x="0" y="2908"/>
                    </a:moveTo>
                    <a:lnTo>
                      <a:pt x="0" y="2908"/>
                    </a:lnTo>
                    <a:cubicBezTo>
                      <a:pt x="282" y="4391"/>
                      <a:pt x="282" y="4391"/>
                      <a:pt x="282" y="4391"/>
                    </a:cubicBezTo>
                    <a:cubicBezTo>
                      <a:pt x="298" y="4482"/>
                      <a:pt x="373" y="4540"/>
                      <a:pt x="456" y="4540"/>
                    </a:cubicBezTo>
                    <a:cubicBezTo>
                      <a:pt x="1491" y="4540"/>
                      <a:pt x="1491" y="4540"/>
                      <a:pt x="1491" y="4540"/>
                    </a:cubicBezTo>
                    <a:cubicBezTo>
                      <a:pt x="1558" y="4540"/>
                      <a:pt x="1625" y="4499"/>
                      <a:pt x="1649" y="4441"/>
                    </a:cubicBezTo>
                    <a:cubicBezTo>
                      <a:pt x="1873" y="3985"/>
                      <a:pt x="2743" y="2038"/>
                      <a:pt x="2561" y="0"/>
                    </a:cubicBezTo>
                    <a:lnTo>
                      <a:pt x="0" y="2908"/>
                    </a:lnTo>
                    <a:close/>
                  </a:path>
                </a:pathLst>
              </a:custGeom>
              <a:solidFill>
                <a:srgbClr val="FFC3C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6"/>
              <p:cNvSpPr/>
              <p:nvPr/>
            </p:nvSpPr>
            <p:spPr>
              <a:xfrm flipH="1">
                <a:off x="2917149" y="4608823"/>
                <a:ext cx="36583" cy="158214"/>
              </a:xfrm>
              <a:custGeom>
                <a:avLst/>
                <a:gdLst/>
                <a:ahLst/>
                <a:cxnLst/>
                <a:rect l="l" t="t" r="r" b="b"/>
                <a:pathLst>
                  <a:path w="157" h="679" extrusionOk="0">
                    <a:moveTo>
                      <a:pt x="108" y="679"/>
                    </a:moveTo>
                    <a:lnTo>
                      <a:pt x="0" y="8"/>
                    </a:lnTo>
                    <a:lnTo>
                      <a:pt x="50" y="0"/>
                    </a:lnTo>
                    <a:lnTo>
                      <a:pt x="157" y="670"/>
                    </a:lnTo>
                    <a:lnTo>
                      <a:pt x="108" y="679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6"/>
              <p:cNvSpPr/>
              <p:nvPr/>
            </p:nvSpPr>
            <p:spPr>
              <a:xfrm flipH="1">
                <a:off x="2480955" y="4523774"/>
                <a:ext cx="59651" cy="24536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053" extrusionOk="0">
                    <a:moveTo>
                      <a:pt x="49" y="1053"/>
                    </a:moveTo>
                    <a:lnTo>
                      <a:pt x="0" y="1044"/>
                    </a:lnTo>
                    <a:lnTo>
                      <a:pt x="207" y="0"/>
                    </a:lnTo>
                    <a:lnTo>
                      <a:pt x="256" y="8"/>
                    </a:lnTo>
                    <a:lnTo>
                      <a:pt x="49" y="1053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 flipH="1">
                <a:off x="2007946" y="4463890"/>
                <a:ext cx="61515" cy="30524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310" extrusionOk="0">
                    <a:moveTo>
                      <a:pt x="215" y="1310"/>
                    </a:moveTo>
                    <a:lnTo>
                      <a:pt x="0" y="8"/>
                    </a:lnTo>
                    <a:lnTo>
                      <a:pt x="49" y="0"/>
                    </a:lnTo>
                    <a:lnTo>
                      <a:pt x="264" y="1301"/>
                    </a:lnTo>
                    <a:lnTo>
                      <a:pt x="215" y="1310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6"/>
              <p:cNvSpPr/>
              <p:nvPr/>
            </p:nvSpPr>
            <p:spPr>
              <a:xfrm flipH="1">
                <a:off x="2611439" y="3328661"/>
                <a:ext cx="418952" cy="404971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1738" extrusionOk="0">
                    <a:moveTo>
                      <a:pt x="13" y="124"/>
                    </a:moveTo>
                    <a:lnTo>
                      <a:pt x="13" y="124"/>
                    </a:lnTo>
                    <a:cubicBezTo>
                      <a:pt x="-86" y="240"/>
                      <a:pt x="386" y="1649"/>
                      <a:pt x="653" y="1723"/>
                    </a:cubicBezTo>
                    <a:cubicBezTo>
                      <a:pt x="1174" y="1881"/>
                      <a:pt x="1746" y="745"/>
                      <a:pt x="1787" y="572"/>
                    </a:cubicBezTo>
                    <a:cubicBezTo>
                      <a:pt x="1820" y="406"/>
                      <a:pt x="1779" y="273"/>
                      <a:pt x="1654" y="224"/>
                    </a:cubicBezTo>
                    <a:cubicBezTo>
                      <a:pt x="1224" y="49"/>
                      <a:pt x="238" y="-124"/>
                      <a:pt x="13" y="124"/>
                    </a:cubicBezTo>
                    <a:close/>
                  </a:path>
                </a:pathLst>
              </a:custGeom>
              <a:solidFill>
                <a:srgbClr val="A54D4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6"/>
              <p:cNvSpPr/>
              <p:nvPr/>
            </p:nvSpPr>
            <p:spPr>
              <a:xfrm flipH="1">
                <a:off x="2689498" y="3482914"/>
                <a:ext cx="214136" cy="245360"/>
              </a:xfrm>
              <a:custGeom>
                <a:avLst/>
                <a:gdLst/>
                <a:ahLst/>
                <a:cxnLst/>
                <a:rect l="l" t="t" r="r" b="b"/>
                <a:pathLst>
                  <a:path w="919" h="1053" extrusionOk="0">
                    <a:moveTo>
                      <a:pt x="109" y="1053"/>
                    </a:moveTo>
                    <a:lnTo>
                      <a:pt x="109" y="1053"/>
                    </a:lnTo>
                    <a:cubicBezTo>
                      <a:pt x="66" y="1053"/>
                      <a:pt x="34" y="1036"/>
                      <a:pt x="0" y="1004"/>
                    </a:cubicBezTo>
                    <a:cubicBezTo>
                      <a:pt x="34" y="963"/>
                      <a:pt x="34" y="963"/>
                      <a:pt x="34" y="963"/>
                    </a:cubicBezTo>
                    <a:cubicBezTo>
                      <a:pt x="66" y="995"/>
                      <a:pt x="91" y="1004"/>
                      <a:pt x="133" y="995"/>
                    </a:cubicBezTo>
                    <a:cubicBezTo>
                      <a:pt x="298" y="970"/>
                      <a:pt x="572" y="614"/>
                      <a:pt x="878" y="9"/>
                    </a:cubicBezTo>
                    <a:cubicBezTo>
                      <a:pt x="878" y="0"/>
                      <a:pt x="878" y="0"/>
                      <a:pt x="878" y="0"/>
                    </a:cubicBezTo>
                    <a:cubicBezTo>
                      <a:pt x="919" y="26"/>
                      <a:pt x="919" y="26"/>
                      <a:pt x="919" y="26"/>
                    </a:cubicBezTo>
                    <a:cubicBezTo>
                      <a:pt x="919" y="34"/>
                      <a:pt x="919" y="34"/>
                      <a:pt x="919" y="34"/>
                    </a:cubicBezTo>
                    <a:cubicBezTo>
                      <a:pt x="737" y="391"/>
                      <a:pt x="390" y="1012"/>
                      <a:pt x="133" y="1045"/>
                    </a:cubicBezTo>
                    <a:cubicBezTo>
                      <a:pt x="124" y="1053"/>
                      <a:pt x="116" y="1053"/>
                      <a:pt x="109" y="1053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6"/>
              <p:cNvSpPr/>
              <p:nvPr/>
            </p:nvSpPr>
            <p:spPr>
              <a:xfrm flipH="1">
                <a:off x="2655013" y="3371069"/>
                <a:ext cx="30291" cy="92738"/>
              </a:xfrm>
              <a:custGeom>
                <a:avLst/>
                <a:gdLst/>
                <a:ahLst/>
                <a:cxnLst/>
                <a:rect l="l" t="t" r="r" b="b"/>
                <a:pathLst>
                  <a:path w="130" h="398" extrusionOk="0">
                    <a:moveTo>
                      <a:pt x="41" y="398"/>
                    </a:moveTo>
                    <a:lnTo>
                      <a:pt x="41" y="398"/>
                    </a:lnTo>
                    <a:cubicBezTo>
                      <a:pt x="0" y="373"/>
                      <a:pt x="0" y="373"/>
                      <a:pt x="0" y="373"/>
                    </a:cubicBezTo>
                    <a:cubicBezTo>
                      <a:pt x="8" y="357"/>
                      <a:pt x="8" y="357"/>
                      <a:pt x="8" y="357"/>
                    </a:cubicBezTo>
                    <a:cubicBezTo>
                      <a:pt x="49" y="273"/>
                      <a:pt x="108" y="165"/>
                      <a:pt x="66" y="83"/>
                    </a:cubicBezTo>
                    <a:cubicBezTo>
                      <a:pt x="66" y="75"/>
                      <a:pt x="57" y="66"/>
                      <a:pt x="49" y="58"/>
                    </a:cubicBezTo>
                    <a:cubicBezTo>
                      <a:pt x="41" y="42"/>
                      <a:pt x="33" y="34"/>
                      <a:pt x="33" y="17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82" y="9"/>
                      <a:pt x="91" y="17"/>
                      <a:pt x="91" y="25"/>
                    </a:cubicBezTo>
                    <a:cubicBezTo>
                      <a:pt x="98" y="34"/>
                      <a:pt x="108" y="50"/>
                      <a:pt x="108" y="58"/>
                    </a:cubicBezTo>
                    <a:cubicBezTo>
                      <a:pt x="165" y="165"/>
                      <a:pt x="98" y="291"/>
                      <a:pt x="49" y="381"/>
                    </a:cubicBezTo>
                    <a:lnTo>
                      <a:pt x="41" y="398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6"/>
              <p:cNvSpPr/>
              <p:nvPr/>
            </p:nvSpPr>
            <p:spPr>
              <a:xfrm flipH="1">
                <a:off x="2326236" y="2771768"/>
                <a:ext cx="166835" cy="218796"/>
              </a:xfrm>
              <a:custGeom>
                <a:avLst/>
                <a:gdLst/>
                <a:ahLst/>
                <a:cxnLst/>
                <a:rect l="l" t="t" r="r" b="b"/>
                <a:pathLst>
                  <a:path w="716" h="939" extrusionOk="0">
                    <a:moveTo>
                      <a:pt x="434" y="17"/>
                    </a:moveTo>
                    <a:lnTo>
                      <a:pt x="434" y="17"/>
                    </a:lnTo>
                    <a:cubicBezTo>
                      <a:pt x="401" y="34"/>
                      <a:pt x="384" y="84"/>
                      <a:pt x="376" y="125"/>
                    </a:cubicBezTo>
                    <a:cubicBezTo>
                      <a:pt x="350" y="92"/>
                      <a:pt x="293" y="101"/>
                      <a:pt x="268" y="125"/>
                    </a:cubicBezTo>
                    <a:cubicBezTo>
                      <a:pt x="235" y="159"/>
                      <a:pt x="235" y="209"/>
                      <a:pt x="227" y="250"/>
                    </a:cubicBezTo>
                    <a:cubicBezTo>
                      <a:pt x="193" y="225"/>
                      <a:pt x="136" y="242"/>
                      <a:pt x="111" y="275"/>
                    </a:cubicBezTo>
                    <a:cubicBezTo>
                      <a:pt x="86" y="308"/>
                      <a:pt x="78" y="358"/>
                      <a:pt x="86" y="400"/>
                    </a:cubicBezTo>
                    <a:cubicBezTo>
                      <a:pt x="69" y="391"/>
                      <a:pt x="36" y="407"/>
                      <a:pt x="27" y="424"/>
                    </a:cubicBezTo>
                    <a:cubicBezTo>
                      <a:pt x="11" y="441"/>
                      <a:pt x="3" y="466"/>
                      <a:pt x="3" y="490"/>
                    </a:cubicBezTo>
                    <a:cubicBezTo>
                      <a:pt x="-14" y="640"/>
                      <a:pt x="45" y="797"/>
                      <a:pt x="152" y="905"/>
                    </a:cubicBezTo>
                    <a:cubicBezTo>
                      <a:pt x="168" y="912"/>
                      <a:pt x="177" y="921"/>
                      <a:pt x="193" y="921"/>
                    </a:cubicBezTo>
                    <a:cubicBezTo>
                      <a:pt x="219" y="921"/>
                      <a:pt x="227" y="880"/>
                      <a:pt x="227" y="855"/>
                    </a:cubicBezTo>
                    <a:cubicBezTo>
                      <a:pt x="235" y="880"/>
                      <a:pt x="260" y="905"/>
                      <a:pt x="277" y="930"/>
                    </a:cubicBezTo>
                    <a:cubicBezTo>
                      <a:pt x="284" y="938"/>
                      <a:pt x="293" y="938"/>
                      <a:pt x="302" y="938"/>
                    </a:cubicBezTo>
                    <a:cubicBezTo>
                      <a:pt x="318" y="946"/>
                      <a:pt x="335" y="921"/>
                      <a:pt x="335" y="897"/>
                    </a:cubicBezTo>
                    <a:cubicBezTo>
                      <a:pt x="335" y="880"/>
                      <a:pt x="343" y="863"/>
                      <a:pt x="343" y="838"/>
                    </a:cubicBezTo>
                    <a:cubicBezTo>
                      <a:pt x="368" y="871"/>
                      <a:pt x="401" y="905"/>
                      <a:pt x="442" y="912"/>
                    </a:cubicBezTo>
                    <a:cubicBezTo>
                      <a:pt x="500" y="921"/>
                      <a:pt x="509" y="780"/>
                      <a:pt x="517" y="739"/>
                    </a:cubicBezTo>
                    <a:cubicBezTo>
                      <a:pt x="517" y="771"/>
                      <a:pt x="558" y="789"/>
                      <a:pt x="583" y="780"/>
                    </a:cubicBezTo>
                    <a:cubicBezTo>
                      <a:pt x="616" y="764"/>
                      <a:pt x="625" y="739"/>
                      <a:pt x="641" y="714"/>
                    </a:cubicBezTo>
                    <a:cubicBezTo>
                      <a:pt x="682" y="589"/>
                      <a:pt x="658" y="457"/>
                      <a:pt x="641" y="332"/>
                    </a:cubicBezTo>
                    <a:cubicBezTo>
                      <a:pt x="625" y="284"/>
                      <a:pt x="616" y="225"/>
                      <a:pt x="616" y="225"/>
                    </a:cubicBezTo>
                    <a:cubicBezTo>
                      <a:pt x="616" y="225"/>
                      <a:pt x="666" y="192"/>
                      <a:pt x="716" y="175"/>
                    </a:cubicBezTo>
                    <a:cubicBezTo>
                      <a:pt x="633" y="-24"/>
                      <a:pt x="491" y="-15"/>
                      <a:pt x="434" y="17"/>
                    </a:cubicBezTo>
                    <a:close/>
                  </a:path>
                </a:pathLst>
              </a:custGeom>
              <a:solidFill>
                <a:srgbClr val="A85C47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6"/>
              <p:cNvSpPr/>
              <p:nvPr/>
            </p:nvSpPr>
            <p:spPr>
              <a:xfrm flipH="1">
                <a:off x="2370741" y="2802992"/>
                <a:ext cx="38680" cy="14283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613" extrusionOk="0">
                    <a:moveTo>
                      <a:pt x="141" y="613"/>
                    </a:moveTo>
                    <a:lnTo>
                      <a:pt x="141" y="613"/>
                    </a:lnTo>
                    <a:cubicBezTo>
                      <a:pt x="66" y="464"/>
                      <a:pt x="42" y="298"/>
                      <a:pt x="17" y="1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50" y="141"/>
                      <a:pt x="50" y="141"/>
                      <a:pt x="50" y="141"/>
                    </a:cubicBezTo>
                    <a:cubicBezTo>
                      <a:pt x="75" y="298"/>
                      <a:pt x="91" y="455"/>
                      <a:pt x="166" y="596"/>
                    </a:cubicBezTo>
                    <a:lnTo>
                      <a:pt x="141" y="613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6"/>
              <p:cNvSpPr/>
              <p:nvPr/>
            </p:nvSpPr>
            <p:spPr>
              <a:xfrm flipH="1">
                <a:off x="2409421" y="2830021"/>
                <a:ext cx="34718" cy="140971"/>
              </a:xfrm>
              <a:custGeom>
                <a:avLst/>
                <a:gdLst/>
                <a:ahLst/>
                <a:cxnLst/>
                <a:rect l="l" t="t" r="r" b="b"/>
                <a:pathLst>
                  <a:path w="149" h="605" extrusionOk="0">
                    <a:moveTo>
                      <a:pt x="125" y="605"/>
                    </a:moveTo>
                    <a:lnTo>
                      <a:pt x="125" y="605"/>
                    </a:lnTo>
                    <a:cubicBezTo>
                      <a:pt x="83" y="505"/>
                      <a:pt x="50" y="406"/>
                      <a:pt x="25" y="307"/>
                    </a:cubicBezTo>
                    <a:cubicBezTo>
                      <a:pt x="9" y="207"/>
                      <a:pt x="9" y="10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41" y="99"/>
                      <a:pt x="41" y="207"/>
                      <a:pt x="58" y="298"/>
                    </a:cubicBezTo>
                    <a:cubicBezTo>
                      <a:pt x="83" y="398"/>
                      <a:pt x="116" y="497"/>
                      <a:pt x="149" y="588"/>
                    </a:cubicBezTo>
                    <a:lnTo>
                      <a:pt x="125" y="605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6"/>
              <p:cNvSpPr/>
              <p:nvPr/>
            </p:nvSpPr>
            <p:spPr>
              <a:xfrm flipH="1">
                <a:off x="2436450" y="2864973"/>
                <a:ext cx="40544" cy="107884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63" extrusionOk="0">
                    <a:moveTo>
                      <a:pt x="141" y="463"/>
                    </a:moveTo>
                    <a:lnTo>
                      <a:pt x="141" y="463"/>
                    </a:lnTo>
                    <a:cubicBezTo>
                      <a:pt x="67" y="323"/>
                      <a:pt x="25" y="165"/>
                      <a:pt x="0" y="7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50" y="157"/>
                      <a:pt x="99" y="314"/>
                      <a:pt x="174" y="446"/>
                    </a:cubicBezTo>
                    <a:lnTo>
                      <a:pt x="141" y="463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6"/>
              <p:cNvSpPr/>
              <p:nvPr/>
            </p:nvSpPr>
            <p:spPr>
              <a:xfrm flipH="1">
                <a:off x="2345576" y="2799031"/>
                <a:ext cx="7689" cy="25165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8" extrusionOk="0">
                    <a:moveTo>
                      <a:pt x="33" y="108"/>
                    </a:moveTo>
                    <a:lnTo>
                      <a:pt x="0" y="108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6"/>
              <p:cNvSpPr/>
              <p:nvPr/>
            </p:nvSpPr>
            <p:spPr>
              <a:xfrm flipH="1">
                <a:off x="3243361" y="2330443"/>
                <a:ext cx="521010" cy="893826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3836" extrusionOk="0">
                    <a:moveTo>
                      <a:pt x="1606" y="0"/>
                    </a:moveTo>
                    <a:lnTo>
                      <a:pt x="1606" y="0"/>
                    </a:lnTo>
                    <a:cubicBezTo>
                      <a:pt x="1258" y="183"/>
                      <a:pt x="952" y="431"/>
                      <a:pt x="686" y="712"/>
                    </a:cubicBezTo>
                    <a:cubicBezTo>
                      <a:pt x="463" y="944"/>
                      <a:pt x="239" y="1226"/>
                      <a:pt x="106" y="1517"/>
                    </a:cubicBezTo>
                    <a:cubicBezTo>
                      <a:pt x="-332" y="2453"/>
                      <a:pt x="686" y="3182"/>
                      <a:pt x="1317" y="3704"/>
                    </a:cubicBezTo>
                    <a:cubicBezTo>
                      <a:pt x="1366" y="3753"/>
                      <a:pt x="1416" y="3795"/>
                      <a:pt x="1465" y="3836"/>
                    </a:cubicBezTo>
                    <a:cubicBezTo>
                      <a:pt x="2236" y="3107"/>
                      <a:pt x="2236" y="3107"/>
                      <a:pt x="2236" y="3107"/>
                    </a:cubicBezTo>
                    <a:cubicBezTo>
                      <a:pt x="1324" y="1955"/>
                      <a:pt x="1324" y="1955"/>
                      <a:pt x="1324" y="1955"/>
                    </a:cubicBezTo>
                    <a:cubicBezTo>
                      <a:pt x="1954" y="962"/>
                      <a:pt x="1954" y="962"/>
                      <a:pt x="1954" y="962"/>
                    </a:cubicBezTo>
                    <a:lnTo>
                      <a:pt x="1606" y="0"/>
                    </a:lnTo>
                    <a:close/>
                  </a:path>
                </a:pathLst>
              </a:custGeom>
              <a:solidFill>
                <a:srgbClr val="7D4F3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6"/>
              <p:cNvSpPr/>
              <p:nvPr/>
            </p:nvSpPr>
            <p:spPr>
              <a:xfrm flipH="1">
                <a:off x="3086778" y="2296889"/>
                <a:ext cx="573438" cy="466253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01" extrusionOk="0">
                    <a:moveTo>
                      <a:pt x="1739" y="1130"/>
                    </a:moveTo>
                    <a:lnTo>
                      <a:pt x="1739" y="1130"/>
                    </a:lnTo>
                    <a:cubicBezTo>
                      <a:pt x="1110" y="2001"/>
                      <a:pt x="1110" y="2001"/>
                      <a:pt x="1110" y="2001"/>
                    </a:cubicBezTo>
                    <a:cubicBezTo>
                      <a:pt x="0" y="1072"/>
                      <a:pt x="0" y="1072"/>
                      <a:pt x="0" y="1072"/>
                    </a:cubicBezTo>
                    <a:cubicBezTo>
                      <a:pt x="0" y="1072"/>
                      <a:pt x="687" y="335"/>
                      <a:pt x="985" y="161"/>
                    </a:cubicBezTo>
                    <a:cubicBezTo>
                      <a:pt x="1316" y="-30"/>
                      <a:pt x="1557" y="-39"/>
                      <a:pt x="1839" y="70"/>
                    </a:cubicBezTo>
                    <a:cubicBezTo>
                      <a:pt x="2145" y="186"/>
                      <a:pt x="2461" y="351"/>
                      <a:pt x="2461" y="351"/>
                    </a:cubicBezTo>
                    <a:lnTo>
                      <a:pt x="1739" y="1130"/>
                    </a:lnTo>
                    <a:close/>
                  </a:path>
                </a:pathLst>
              </a:custGeom>
              <a:solidFill>
                <a:srgbClr val="8D90D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6"/>
              <p:cNvSpPr/>
              <p:nvPr/>
            </p:nvSpPr>
            <p:spPr>
              <a:xfrm flipH="1">
                <a:off x="3003128" y="3021786"/>
                <a:ext cx="487457" cy="308738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1325" extrusionOk="0">
                    <a:moveTo>
                      <a:pt x="0" y="579"/>
                    </a:moveTo>
                    <a:lnTo>
                      <a:pt x="0" y="579"/>
                    </a:lnTo>
                    <a:cubicBezTo>
                      <a:pt x="142" y="779"/>
                      <a:pt x="315" y="944"/>
                      <a:pt x="514" y="1077"/>
                    </a:cubicBezTo>
                    <a:cubicBezTo>
                      <a:pt x="555" y="1110"/>
                      <a:pt x="606" y="1143"/>
                      <a:pt x="654" y="1151"/>
                    </a:cubicBezTo>
                    <a:cubicBezTo>
                      <a:pt x="713" y="1168"/>
                      <a:pt x="763" y="1176"/>
                      <a:pt x="812" y="1176"/>
                    </a:cubicBezTo>
                    <a:cubicBezTo>
                      <a:pt x="945" y="1176"/>
                      <a:pt x="1078" y="1159"/>
                      <a:pt x="1210" y="1168"/>
                    </a:cubicBezTo>
                    <a:cubicBezTo>
                      <a:pt x="1276" y="1168"/>
                      <a:pt x="1350" y="1176"/>
                      <a:pt x="1401" y="1201"/>
                    </a:cubicBezTo>
                    <a:cubicBezTo>
                      <a:pt x="1425" y="1218"/>
                      <a:pt x="1442" y="1234"/>
                      <a:pt x="1467" y="1251"/>
                    </a:cubicBezTo>
                    <a:cubicBezTo>
                      <a:pt x="1491" y="1267"/>
                      <a:pt x="1525" y="1284"/>
                      <a:pt x="1558" y="1300"/>
                    </a:cubicBezTo>
                    <a:cubicBezTo>
                      <a:pt x="1583" y="1309"/>
                      <a:pt x="1617" y="1325"/>
                      <a:pt x="1649" y="1325"/>
                    </a:cubicBezTo>
                    <a:cubicBezTo>
                      <a:pt x="1690" y="1325"/>
                      <a:pt x="1740" y="1300"/>
                      <a:pt x="1765" y="1267"/>
                    </a:cubicBezTo>
                    <a:cubicBezTo>
                      <a:pt x="1815" y="1300"/>
                      <a:pt x="1889" y="1292"/>
                      <a:pt x="1947" y="1267"/>
                    </a:cubicBezTo>
                    <a:cubicBezTo>
                      <a:pt x="1973" y="1292"/>
                      <a:pt x="2022" y="1292"/>
                      <a:pt x="2047" y="1276"/>
                    </a:cubicBezTo>
                    <a:cubicBezTo>
                      <a:pt x="2072" y="1251"/>
                      <a:pt x="2072" y="1234"/>
                      <a:pt x="2080" y="1201"/>
                    </a:cubicBezTo>
                    <a:cubicBezTo>
                      <a:pt x="2080" y="1193"/>
                      <a:pt x="2088" y="1184"/>
                      <a:pt x="2088" y="1176"/>
                    </a:cubicBezTo>
                    <a:cubicBezTo>
                      <a:pt x="2088" y="1168"/>
                      <a:pt x="2080" y="1151"/>
                      <a:pt x="2080" y="1143"/>
                    </a:cubicBezTo>
                    <a:cubicBezTo>
                      <a:pt x="2080" y="1118"/>
                      <a:pt x="2088" y="1102"/>
                      <a:pt x="2088" y="1077"/>
                    </a:cubicBezTo>
                    <a:cubicBezTo>
                      <a:pt x="2097" y="1060"/>
                      <a:pt x="2088" y="1035"/>
                      <a:pt x="2080" y="1019"/>
                    </a:cubicBezTo>
                    <a:cubicBezTo>
                      <a:pt x="1997" y="828"/>
                      <a:pt x="1940" y="588"/>
                      <a:pt x="1757" y="456"/>
                    </a:cubicBezTo>
                    <a:cubicBezTo>
                      <a:pt x="1649" y="381"/>
                      <a:pt x="1525" y="331"/>
                      <a:pt x="1409" y="281"/>
                    </a:cubicBezTo>
                    <a:cubicBezTo>
                      <a:pt x="1219" y="207"/>
                      <a:pt x="1011" y="148"/>
                      <a:pt x="887" y="0"/>
                    </a:cubicBezTo>
                    <a:lnTo>
                      <a:pt x="0" y="579"/>
                    </a:lnTo>
                    <a:close/>
                  </a:path>
                </a:pathLst>
              </a:custGeom>
              <a:solidFill>
                <a:srgbClr val="7D4F3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6"/>
              <p:cNvSpPr/>
              <p:nvPr/>
            </p:nvSpPr>
            <p:spPr>
              <a:xfrm flipH="1">
                <a:off x="3075595" y="3230331"/>
                <a:ext cx="137010" cy="88777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81" extrusionOk="0">
                    <a:moveTo>
                      <a:pt x="564" y="381"/>
                    </a:moveTo>
                    <a:lnTo>
                      <a:pt x="564" y="381"/>
                    </a:lnTo>
                    <a:cubicBezTo>
                      <a:pt x="465" y="256"/>
                      <a:pt x="382" y="173"/>
                      <a:pt x="307" y="140"/>
                    </a:cubicBezTo>
                    <a:cubicBezTo>
                      <a:pt x="224" y="99"/>
                      <a:pt x="133" y="66"/>
                      <a:pt x="0" y="3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2" y="32"/>
                      <a:pt x="242" y="66"/>
                      <a:pt x="324" y="107"/>
                    </a:cubicBezTo>
                    <a:cubicBezTo>
                      <a:pt x="406" y="148"/>
                      <a:pt x="490" y="231"/>
                      <a:pt x="588" y="364"/>
                    </a:cubicBezTo>
                    <a:lnTo>
                      <a:pt x="564" y="381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6"/>
              <p:cNvSpPr/>
              <p:nvPr/>
            </p:nvSpPr>
            <p:spPr>
              <a:xfrm flipH="1">
                <a:off x="3033187" y="3189554"/>
                <a:ext cx="115573" cy="12955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556" extrusionOk="0">
                    <a:moveTo>
                      <a:pt x="464" y="556"/>
                    </a:moveTo>
                    <a:lnTo>
                      <a:pt x="464" y="556"/>
                    </a:lnTo>
                    <a:cubicBezTo>
                      <a:pt x="464" y="556"/>
                      <a:pt x="356" y="340"/>
                      <a:pt x="273" y="248"/>
                    </a:cubicBezTo>
                    <a:cubicBezTo>
                      <a:pt x="198" y="158"/>
                      <a:pt x="108" y="83"/>
                      <a:pt x="0" y="3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4" y="59"/>
                      <a:pt x="216" y="133"/>
                      <a:pt x="298" y="224"/>
                    </a:cubicBezTo>
                    <a:cubicBezTo>
                      <a:pt x="381" y="315"/>
                      <a:pt x="489" y="531"/>
                      <a:pt x="496" y="539"/>
                    </a:cubicBezTo>
                    <a:lnTo>
                      <a:pt x="464" y="556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6"/>
              <p:cNvSpPr/>
              <p:nvPr/>
            </p:nvSpPr>
            <p:spPr>
              <a:xfrm flipH="1">
                <a:off x="3000333" y="3156699"/>
                <a:ext cx="107884" cy="139107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97" extrusionOk="0">
                    <a:moveTo>
                      <a:pt x="431" y="597"/>
                    </a:moveTo>
                    <a:lnTo>
                      <a:pt x="431" y="597"/>
                    </a:lnTo>
                    <a:cubicBezTo>
                      <a:pt x="390" y="456"/>
                      <a:pt x="322" y="357"/>
                      <a:pt x="248" y="257"/>
                    </a:cubicBezTo>
                    <a:cubicBezTo>
                      <a:pt x="174" y="150"/>
                      <a:pt x="92" y="75"/>
                      <a:pt x="0" y="2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07" y="50"/>
                      <a:pt x="199" y="134"/>
                      <a:pt x="281" y="241"/>
                    </a:cubicBezTo>
                    <a:cubicBezTo>
                      <a:pt x="347" y="341"/>
                      <a:pt x="415" y="440"/>
                      <a:pt x="463" y="589"/>
                    </a:cubicBezTo>
                    <a:lnTo>
                      <a:pt x="431" y="597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6"/>
              <p:cNvSpPr/>
              <p:nvPr/>
            </p:nvSpPr>
            <p:spPr>
              <a:xfrm flipH="1">
                <a:off x="3268527" y="2581628"/>
                <a:ext cx="137010" cy="183146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86" extrusionOk="0">
                    <a:moveTo>
                      <a:pt x="25" y="786"/>
                    </a:moveTo>
                    <a:lnTo>
                      <a:pt x="0" y="769"/>
                    </a:lnTo>
                    <a:lnTo>
                      <a:pt x="564" y="0"/>
                    </a:lnTo>
                    <a:lnTo>
                      <a:pt x="588" y="16"/>
                    </a:lnTo>
                    <a:lnTo>
                      <a:pt x="25" y="786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6"/>
              <p:cNvSpPr/>
              <p:nvPr/>
            </p:nvSpPr>
            <p:spPr>
              <a:xfrm flipH="1">
                <a:off x="3345652" y="2479337"/>
                <a:ext cx="256777" cy="212039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910" extrusionOk="0">
                    <a:moveTo>
                      <a:pt x="1077" y="910"/>
                    </a:moveTo>
                    <a:lnTo>
                      <a:pt x="0" y="24"/>
                    </a:lnTo>
                    <a:lnTo>
                      <a:pt x="25" y="0"/>
                    </a:lnTo>
                    <a:lnTo>
                      <a:pt x="1102" y="885"/>
                    </a:lnTo>
                    <a:lnTo>
                      <a:pt x="1077" y="910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6"/>
              <p:cNvSpPr/>
              <p:nvPr/>
            </p:nvSpPr>
            <p:spPr>
              <a:xfrm flipH="1">
                <a:off x="3446080" y="2747765"/>
                <a:ext cx="92738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206" extrusionOk="0">
                    <a:moveTo>
                      <a:pt x="381" y="206"/>
                    </a:moveTo>
                    <a:lnTo>
                      <a:pt x="381" y="206"/>
                    </a:lnTo>
                    <a:cubicBezTo>
                      <a:pt x="265" y="131"/>
                      <a:pt x="141" y="66"/>
                      <a:pt x="0" y="3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49" y="41"/>
                      <a:pt x="282" y="98"/>
                      <a:pt x="398" y="182"/>
                    </a:cubicBezTo>
                    <a:lnTo>
                      <a:pt x="381" y="206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29150" rIns="90000" bIns="2915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6"/>
              <p:cNvSpPr/>
              <p:nvPr/>
            </p:nvSpPr>
            <p:spPr>
              <a:xfrm flipH="1">
                <a:off x="2999633" y="3289981"/>
                <a:ext cx="336466" cy="44505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91" extrusionOk="0">
                    <a:moveTo>
                      <a:pt x="995" y="191"/>
                    </a:moveTo>
                    <a:lnTo>
                      <a:pt x="995" y="191"/>
                    </a:lnTo>
                    <a:cubicBezTo>
                      <a:pt x="978" y="191"/>
                      <a:pt x="961" y="191"/>
                      <a:pt x="954" y="183"/>
                    </a:cubicBezTo>
                    <a:cubicBezTo>
                      <a:pt x="912" y="174"/>
                      <a:pt x="870" y="149"/>
                      <a:pt x="837" y="133"/>
                    </a:cubicBezTo>
                    <a:cubicBezTo>
                      <a:pt x="820" y="125"/>
                      <a:pt x="804" y="116"/>
                      <a:pt x="795" y="108"/>
                    </a:cubicBezTo>
                    <a:cubicBezTo>
                      <a:pt x="721" y="67"/>
                      <a:pt x="638" y="42"/>
                      <a:pt x="556" y="42"/>
                    </a:cubicBezTo>
                    <a:cubicBezTo>
                      <a:pt x="497" y="42"/>
                      <a:pt x="448" y="42"/>
                      <a:pt x="398" y="50"/>
                    </a:cubicBezTo>
                    <a:cubicBezTo>
                      <a:pt x="357" y="50"/>
                      <a:pt x="323" y="50"/>
                      <a:pt x="282" y="50"/>
                    </a:cubicBezTo>
                    <a:cubicBezTo>
                      <a:pt x="174" y="50"/>
                      <a:pt x="83" y="50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1" y="17"/>
                      <a:pt x="182" y="17"/>
                      <a:pt x="282" y="17"/>
                    </a:cubicBezTo>
                    <a:cubicBezTo>
                      <a:pt x="315" y="17"/>
                      <a:pt x="357" y="17"/>
                      <a:pt x="398" y="17"/>
                    </a:cubicBezTo>
                    <a:cubicBezTo>
                      <a:pt x="448" y="8"/>
                      <a:pt x="497" y="8"/>
                      <a:pt x="556" y="8"/>
                    </a:cubicBezTo>
                    <a:cubicBezTo>
                      <a:pt x="638" y="17"/>
                      <a:pt x="729" y="33"/>
                      <a:pt x="813" y="74"/>
                    </a:cubicBezTo>
                    <a:cubicBezTo>
                      <a:pt x="820" y="83"/>
                      <a:pt x="837" y="92"/>
                      <a:pt x="854" y="100"/>
                    </a:cubicBezTo>
                    <a:cubicBezTo>
                      <a:pt x="887" y="125"/>
                      <a:pt x="920" y="141"/>
                      <a:pt x="961" y="149"/>
                    </a:cubicBezTo>
                    <a:cubicBezTo>
                      <a:pt x="1002" y="158"/>
                      <a:pt x="1061" y="158"/>
                      <a:pt x="1085" y="108"/>
                    </a:cubicBezTo>
                    <a:cubicBezTo>
                      <a:pt x="1102" y="92"/>
                      <a:pt x="1102" y="92"/>
                      <a:pt x="1102" y="92"/>
                    </a:cubicBezTo>
                    <a:cubicBezTo>
                      <a:pt x="1118" y="108"/>
                      <a:pt x="1118" y="108"/>
                      <a:pt x="1118" y="108"/>
                    </a:cubicBezTo>
                    <a:cubicBezTo>
                      <a:pt x="1143" y="133"/>
                      <a:pt x="1202" y="125"/>
                      <a:pt x="1235" y="108"/>
                    </a:cubicBezTo>
                    <a:cubicBezTo>
                      <a:pt x="1243" y="108"/>
                      <a:pt x="1243" y="108"/>
                      <a:pt x="1243" y="108"/>
                    </a:cubicBezTo>
                    <a:cubicBezTo>
                      <a:pt x="1252" y="100"/>
                      <a:pt x="1259" y="92"/>
                      <a:pt x="1268" y="92"/>
                    </a:cubicBezTo>
                    <a:cubicBezTo>
                      <a:pt x="1284" y="92"/>
                      <a:pt x="1293" y="100"/>
                      <a:pt x="1300" y="108"/>
                    </a:cubicBezTo>
                    <a:cubicBezTo>
                      <a:pt x="1310" y="108"/>
                      <a:pt x="1310" y="108"/>
                      <a:pt x="1310" y="108"/>
                    </a:cubicBezTo>
                    <a:cubicBezTo>
                      <a:pt x="1334" y="125"/>
                      <a:pt x="1375" y="116"/>
                      <a:pt x="1400" y="100"/>
                    </a:cubicBezTo>
                    <a:cubicBezTo>
                      <a:pt x="1417" y="74"/>
                      <a:pt x="1417" y="50"/>
                      <a:pt x="1409" y="8"/>
                    </a:cubicBezTo>
                    <a:cubicBezTo>
                      <a:pt x="1434" y="0"/>
                      <a:pt x="1434" y="0"/>
                      <a:pt x="1434" y="0"/>
                    </a:cubicBezTo>
                    <a:cubicBezTo>
                      <a:pt x="1441" y="42"/>
                      <a:pt x="1459" y="92"/>
                      <a:pt x="1417" y="125"/>
                    </a:cubicBezTo>
                    <a:cubicBezTo>
                      <a:pt x="1393" y="149"/>
                      <a:pt x="1334" y="158"/>
                      <a:pt x="1293" y="141"/>
                    </a:cubicBezTo>
                    <a:cubicBezTo>
                      <a:pt x="1284" y="133"/>
                      <a:pt x="1284" y="133"/>
                      <a:pt x="1284" y="133"/>
                    </a:cubicBezTo>
                    <a:cubicBezTo>
                      <a:pt x="1277" y="133"/>
                      <a:pt x="1277" y="133"/>
                      <a:pt x="1268" y="125"/>
                    </a:cubicBezTo>
                    <a:lnTo>
                      <a:pt x="1259" y="133"/>
                    </a:lnTo>
                    <a:cubicBezTo>
                      <a:pt x="1252" y="133"/>
                      <a:pt x="1252" y="133"/>
                      <a:pt x="1252" y="133"/>
                    </a:cubicBezTo>
                    <a:cubicBezTo>
                      <a:pt x="1210" y="158"/>
                      <a:pt x="1152" y="166"/>
                      <a:pt x="1111" y="141"/>
                    </a:cubicBezTo>
                    <a:cubicBezTo>
                      <a:pt x="1077" y="174"/>
                      <a:pt x="1036" y="191"/>
                      <a:pt x="995" y="191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23750" rIns="90000" bIns="2375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6"/>
              <p:cNvSpPr/>
              <p:nvPr/>
            </p:nvSpPr>
            <p:spPr>
              <a:xfrm flipH="1">
                <a:off x="2998003" y="3183961"/>
                <a:ext cx="40544" cy="109981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2" extrusionOk="0">
                    <a:moveTo>
                      <a:pt x="164" y="472"/>
                    </a:moveTo>
                    <a:lnTo>
                      <a:pt x="164" y="472"/>
                    </a:lnTo>
                    <a:cubicBezTo>
                      <a:pt x="132" y="463"/>
                      <a:pt x="132" y="463"/>
                      <a:pt x="132" y="463"/>
                    </a:cubicBezTo>
                    <a:cubicBezTo>
                      <a:pt x="148" y="381"/>
                      <a:pt x="132" y="281"/>
                      <a:pt x="74" y="165"/>
                    </a:cubicBezTo>
                    <a:cubicBezTo>
                      <a:pt x="57" y="116"/>
                      <a:pt x="0" y="8"/>
                      <a:pt x="0" y="8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82" y="107"/>
                      <a:pt x="107" y="157"/>
                    </a:cubicBezTo>
                    <a:cubicBezTo>
                      <a:pt x="164" y="281"/>
                      <a:pt x="190" y="381"/>
                      <a:pt x="164" y="472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6"/>
              <p:cNvSpPr/>
              <p:nvPr/>
            </p:nvSpPr>
            <p:spPr>
              <a:xfrm flipH="1">
                <a:off x="2677614" y="2429472"/>
                <a:ext cx="330175" cy="354641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522" extrusionOk="0">
                    <a:moveTo>
                      <a:pt x="0" y="23"/>
                    </a:moveTo>
                    <a:lnTo>
                      <a:pt x="0" y="23"/>
                    </a:lnTo>
                    <a:cubicBezTo>
                      <a:pt x="191" y="14"/>
                      <a:pt x="373" y="-11"/>
                      <a:pt x="563" y="6"/>
                    </a:cubicBezTo>
                    <a:cubicBezTo>
                      <a:pt x="837" y="14"/>
                      <a:pt x="1152" y="105"/>
                      <a:pt x="1267" y="379"/>
                    </a:cubicBezTo>
                    <a:cubicBezTo>
                      <a:pt x="1384" y="678"/>
                      <a:pt x="1400" y="992"/>
                      <a:pt x="1417" y="1522"/>
                    </a:cubicBezTo>
                    <a:cubicBezTo>
                      <a:pt x="298" y="1432"/>
                      <a:pt x="298" y="1432"/>
                      <a:pt x="298" y="1432"/>
                    </a:cubicBezTo>
                    <a:cubicBezTo>
                      <a:pt x="282" y="719"/>
                      <a:pt x="282" y="719"/>
                      <a:pt x="282" y="719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D90D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6"/>
              <p:cNvSpPr/>
              <p:nvPr/>
            </p:nvSpPr>
            <p:spPr>
              <a:xfrm flipH="1">
                <a:off x="2679711" y="2685551"/>
                <a:ext cx="260738" cy="3099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33" extrusionOk="0">
                    <a:moveTo>
                      <a:pt x="1111" y="133"/>
                    </a:moveTo>
                    <a:lnTo>
                      <a:pt x="0" y="34"/>
                    </a:lnTo>
                    <a:lnTo>
                      <a:pt x="9" y="0"/>
                    </a:lnTo>
                    <a:lnTo>
                      <a:pt x="1119" y="100"/>
                    </a:lnTo>
                    <a:lnTo>
                      <a:pt x="1111" y="133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2875" rIns="90000" bIns="28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6"/>
              <p:cNvSpPr/>
              <p:nvPr/>
            </p:nvSpPr>
            <p:spPr>
              <a:xfrm flipH="1">
                <a:off x="2919012" y="2183879"/>
                <a:ext cx="249088" cy="314563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350" extrusionOk="0">
                    <a:moveTo>
                      <a:pt x="422" y="0"/>
                    </a:moveTo>
                    <a:lnTo>
                      <a:pt x="422" y="0"/>
                    </a:lnTo>
                    <a:cubicBezTo>
                      <a:pt x="0" y="712"/>
                      <a:pt x="0" y="712"/>
                      <a:pt x="0" y="712"/>
                    </a:cubicBezTo>
                    <a:cubicBezTo>
                      <a:pt x="0" y="712"/>
                      <a:pt x="8" y="1143"/>
                      <a:pt x="373" y="1300"/>
                    </a:cubicBezTo>
                    <a:cubicBezTo>
                      <a:pt x="654" y="1433"/>
                      <a:pt x="895" y="1259"/>
                      <a:pt x="895" y="1259"/>
                    </a:cubicBezTo>
                    <a:cubicBezTo>
                      <a:pt x="1069" y="903"/>
                      <a:pt x="1069" y="903"/>
                      <a:pt x="1069" y="903"/>
                    </a:cubicBez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7D4F3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6"/>
              <p:cNvSpPr/>
              <p:nvPr/>
            </p:nvSpPr>
            <p:spPr>
              <a:xfrm flipH="1">
                <a:off x="2675750" y="2178054"/>
                <a:ext cx="256777" cy="233476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002" extrusionOk="0">
                    <a:moveTo>
                      <a:pt x="845" y="0"/>
                    </a:moveTo>
                    <a:lnTo>
                      <a:pt x="845" y="0"/>
                    </a:lnTo>
                    <a:cubicBezTo>
                      <a:pt x="845" y="0"/>
                      <a:pt x="1102" y="638"/>
                      <a:pt x="1102" y="1002"/>
                    </a:cubicBezTo>
                    <a:cubicBezTo>
                      <a:pt x="33" y="910"/>
                      <a:pt x="33" y="910"/>
                      <a:pt x="33" y="910"/>
                    </a:cubicBezTo>
                    <a:cubicBezTo>
                      <a:pt x="0" y="25"/>
                      <a:pt x="0" y="25"/>
                      <a:pt x="0" y="25"/>
                    </a:cubicBez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432F2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6"/>
              <p:cNvSpPr/>
              <p:nvPr/>
            </p:nvSpPr>
            <p:spPr>
              <a:xfrm flipH="1">
                <a:off x="2759401" y="2074364"/>
                <a:ext cx="298719" cy="370253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1589" extrusionOk="0">
                    <a:moveTo>
                      <a:pt x="1259" y="775"/>
                    </a:moveTo>
                    <a:lnTo>
                      <a:pt x="1259" y="775"/>
                    </a:lnTo>
                    <a:cubicBezTo>
                      <a:pt x="1293" y="652"/>
                      <a:pt x="1293" y="511"/>
                      <a:pt x="1235" y="387"/>
                    </a:cubicBezTo>
                    <a:cubicBezTo>
                      <a:pt x="1169" y="221"/>
                      <a:pt x="1011" y="97"/>
                      <a:pt x="845" y="31"/>
                    </a:cubicBezTo>
                    <a:cubicBezTo>
                      <a:pt x="580" y="-77"/>
                      <a:pt x="323" y="121"/>
                      <a:pt x="182" y="329"/>
                    </a:cubicBezTo>
                    <a:cubicBezTo>
                      <a:pt x="66" y="486"/>
                      <a:pt x="0" y="627"/>
                      <a:pt x="0" y="826"/>
                    </a:cubicBezTo>
                    <a:cubicBezTo>
                      <a:pt x="9" y="1149"/>
                      <a:pt x="224" y="1571"/>
                      <a:pt x="580" y="1588"/>
                    </a:cubicBezTo>
                    <a:cubicBezTo>
                      <a:pt x="779" y="1604"/>
                      <a:pt x="945" y="1481"/>
                      <a:pt x="1027" y="1314"/>
                    </a:cubicBezTo>
                    <a:cubicBezTo>
                      <a:pt x="1111" y="1149"/>
                      <a:pt x="1211" y="967"/>
                      <a:pt x="1259" y="775"/>
                    </a:cubicBezTo>
                    <a:close/>
                  </a:path>
                </a:pathLst>
              </a:custGeom>
              <a:solidFill>
                <a:srgbClr val="7D4F3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6"/>
              <p:cNvSpPr/>
              <p:nvPr/>
            </p:nvSpPr>
            <p:spPr>
              <a:xfrm flipH="1">
                <a:off x="2892450" y="2252850"/>
                <a:ext cx="25398" cy="316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36" extrusionOk="0">
                    <a:moveTo>
                      <a:pt x="103" y="84"/>
                    </a:moveTo>
                    <a:lnTo>
                      <a:pt x="103" y="84"/>
                    </a:lnTo>
                    <a:cubicBezTo>
                      <a:pt x="86" y="118"/>
                      <a:pt x="53" y="143"/>
                      <a:pt x="28" y="135"/>
                    </a:cubicBezTo>
                    <a:cubicBezTo>
                      <a:pt x="3" y="118"/>
                      <a:pt x="-5" y="84"/>
                      <a:pt x="3" y="51"/>
                    </a:cubicBezTo>
                    <a:cubicBezTo>
                      <a:pt x="20" y="9"/>
                      <a:pt x="53" y="-7"/>
                      <a:pt x="78" y="2"/>
                    </a:cubicBezTo>
                    <a:cubicBezTo>
                      <a:pt x="103" y="9"/>
                      <a:pt x="119" y="51"/>
                      <a:pt x="103" y="84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3950" rIns="90000" bIns="395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 flipH="1">
                <a:off x="2783867" y="2274054"/>
                <a:ext cx="25165" cy="3168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36" extrusionOk="0">
                    <a:moveTo>
                      <a:pt x="100" y="85"/>
                    </a:moveTo>
                    <a:lnTo>
                      <a:pt x="100" y="85"/>
                    </a:lnTo>
                    <a:cubicBezTo>
                      <a:pt x="91" y="118"/>
                      <a:pt x="58" y="143"/>
                      <a:pt x="33" y="134"/>
                    </a:cubicBezTo>
                    <a:cubicBezTo>
                      <a:pt x="1" y="118"/>
                      <a:pt x="-8" y="85"/>
                      <a:pt x="8" y="52"/>
                    </a:cubicBezTo>
                    <a:cubicBezTo>
                      <a:pt x="16" y="11"/>
                      <a:pt x="50" y="-7"/>
                      <a:pt x="74" y="2"/>
                    </a:cubicBezTo>
                    <a:cubicBezTo>
                      <a:pt x="108" y="11"/>
                      <a:pt x="116" y="52"/>
                      <a:pt x="100" y="85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3950" rIns="90000" bIns="395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6"/>
              <p:cNvSpPr/>
              <p:nvPr/>
            </p:nvSpPr>
            <p:spPr>
              <a:xfrm flipH="1">
                <a:off x="2865187" y="2203452"/>
                <a:ext cx="63379" cy="1887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81" extrusionOk="0">
                    <a:moveTo>
                      <a:pt x="240" y="81"/>
                    </a:moveTo>
                    <a:lnTo>
                      <a:pt x="240" y="81"/>
                    </a:lnTo>
                    <a:cubicBezTo>
                      <a:pt x="231" y="64"/>
                      <a:pt x="216" y="48"/>
                      <a:pt x="190" y="39"/>
                    </a:cubicBezTo>
                    <a:cubicBezTo>
                      <a:pt x="132" y="23"/>
                      <a:pt x="74" y="39"/>
                      <a:pt x="24" y="8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66" y="6"/>
                      <a:pt x="132" y="-9"/>
                      <a:pt x="198" y="6"/>
                    </a:cubicBezTo>
                    <a:cubicBezTo>
                      <a:pt x="231" y="15"/>
                      <a:pt x="264" y="39"/>
                      <a:pt x="272" y="64"/>
                    </a:cubicBezTo>
                    <a:lnTo>
                      <a:pt x="240" y="81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6"/>
              <p:cNvSpPr/>
              <p:nvPr/>
            </p:nvSpPr>
            <p:spPr>
              <a:xfrm flipH="1">
                <a:off x="2764760" y="2228850"/>
                <a:ext cx="34485" cy="24466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05" extrusionOk="0">
                    <a:moveTo>
                      <a:pt x="115" y="105"/>
                    </a:moveTo>
                    <a:lnTo>
                      <a:pt x="115" y="105"/>
                    </a:lnTo>
                    <a:cubicBezTo>
                      <a:pt x="107" y="71"/>
                      <a:pt x="91" y="47"/>
                      <a:pt x="66" y="39"/>
                    </a:cubicBezTo>
                    <a:cubicBezTo>
                      <a:pt x="49" y="30"/>
                      <a:pt x="32" y="30"/>
                      <a:pt x="16" y="3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5" y="-3"/>
                      <a:pt x="58" y="-3"/>
                      <a:pt x="82" y="5"/>
                    </a:cubicBezTo>
                    <a:cubicBezTo>
                      <a:pt x="115" y="22"/>
                      <a:pt x="141" y="55"/>
                      <a:pt x="148" y="96"/>
                    </a:cubicBezTo>
                    <a:lnTo>
                      <a:pt x="115" y="105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 flipH="1">
                <a:off x="2940449" y="2320656"/>
                <a:ext cx="113709" cy="129554"/>
              </a:xfrm>
              <a:custGeom>
                <a:avLst/>
                <a:gdLst/>
                <a:ahLst/>
                <a:cxnLst/>
                <a:rect l="l" t="t" r="r" b="b"/>
                <a:pathLst>
                  <a:path w="488" h="556" extrusionOk="0">
                    <a:moveTo>
                      <a:pt x="472" y="556"/>
                    </a:moveTo>
                    <a:lnTo>
                      <a:pt x="472" y="556"/>
                    </a:lnTo>
                    <a:cubicBezTo>
                      <a:pt x="199" y="465"/>
                      <a:pt x="25" y="266"/>
                      <a:pt x="0" y="9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58" y="249"/>
                      <a:pt x="215" y="432"/>
                      <a:pt x="488" y="531"/>
                    </a:cubicBezTo>
                    <a:lnTo>
                      <a:pt x="472" y="556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 flipH="1">
                <a:off x="2715594" y="1967878"/>
                <a:ext cx="523806" cy="412661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1771" extrusionOk="0">
                    <a:moveTo>
                      <a:pt x="2245" y="960"/>
                    </a:moveTo>
                    <a:lnTo>
                      <a:pt x="2245" y="960"/>
                    </a:lnTo>
                    <a:cubicBezTo>
                      <a:pt x="2270" y="736"/>
                      <a:pt x="2146" y="612"/>
                      <a:pt x="2021" y="496"/>
                    </a:cubicBezTo>
                    <a:cubicBezTo>
                      <a:pt x="1905" y="189"/>
                      <a:pt x="1764" y="57"/>
                      <a:pt x="1466" y="7"/>
                    </a:cubicBezTo>
                    <a:cubicBezTo>
                      <a:pt x="1226" y="-34"/>
                      <a:pt x="778" y="98"/>
                      <a:pt x="530" y="380"/>
                    </a:cubicBezTo>
                    <a:cubicBezTo>
                      <a:pt x="41" y="927"/>
                      <a:pt x="0" y="1358"/>
                      <a:pt x="0" y="1358"/>
                    </a:cubicBezTo>
                    <a:cubicBezTo>
                      <a:pt x="985" y="1771"/>
                      <a:pt x="985" y="1771"/>
                      <a:pt x="985" y="1771"/>
                    </a:cubicBezTo>
                    <a:cubicBezTo>
                      <a:pt x="985" y="1771"/>
                      <a:pt x="1010" y="1026"/>
                      <a:pt x="985" y="1002"/>
                    </a:cubicBezTo>
                    <a:cubicBezTo>
                      <a:pt x="985" y="1002"/>
                      <a:pt x="1499" y="902"/>
                      <a:pt x="1863" y="678"/>
                    </a:cubicBezTo>
                    <a:cubicBezTo>
                      <a:pt x="2037" y="802"/>
                      <a:pt x="2096" y="1092"/>
                      <a:pt x="2013" y="1332"/>
                    </a:cubicBezTo>
                    <a:cubicBezTo>
                      <a:pt x="2013" y="1332"/>
                      <a:pt x="2212" y="1291"/>
                      <a:pt x="2245" y="960"/>
                    </a:cubicBezTo>
                    <a:close/>
                  </a:path>
                </a:pathLst>
              </a:custGeom>
              <a:solidFill>
                <a:srgbClr val="432F2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 flipH="1">
                <a:off x="2980760" y="2183413"/>
                <a:ext cx="88311" cy="119767"/>
              </a:xfrm>
              <a:custGeom>
                <a:avLst/>
                <a:gdLst/>
                <a:ahLst/>
                <a:cxnLst/>
                <a:rect l="l" t="t" r="r" b="b"/>
                <a:pathLst>
                  <a:path w="379" h="514" extrusionOk="0">
                    <a:moveTo>
                      <a:pt x="379" y="184"/>
                    </a:moveTo>
                    <a:lnTo>
                      <a:pt x="379" y="184"/>
                    </a:lnTo>
                    <a:cubicBezTo>
                      <a:pt x="387" y="84"/>
                      <a:pt x="263" y="-15"/>
                      <a:pt x="164" y="2"/>
                    </a:cubicBezTo>
                    <a:cubicBezTo>
                      <a:pt x="-61" y="43"/>
                      <a:pt x="-44" y="433"/>
                      <a:pt x="154" y="507"/>
                    </a:cubicBezTo>
                    <a:cubicBezTo>
                      <a:pt x="213" y="523"/>
                      <a:pt x="295" y="515"/>
                      <a:pt x="329" y="457"/>
                    </a:cubicBezTo>
                    <a:lnTo>
                      <a:pt x="379" y="184"/>
                    </a:lnTo>
                    <a:close/>
                  </a:path>
                </a:pathLst>
              </a:custGeom>
              <a:solidFill>
                <a:srgbClr val="7D4F3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 flipH="1">
                <a:off x="2998236" y="2220462"/>
                <a:ext cx="44505" cy="5033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16" extrusionOk="0">
                    <a:moveTo>
                      <a:pt x="166" y="216"/>
                    </a:moveTo>
                    <a:lnTo>
                      <a:pt x="0" y="17"/>
                    </a:lnTo>
                    <a:lnTo>
                      <a:pt x="25" y="0"/>
                    </a:lnTo>
                    <a:lnTo>
                      <a:pt x="191" y="190"/>
                    </a:lnTo>
                    <a:lnTo>
                      <a:pt x="166" y="216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32750" rIns="90000" bIns="3275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 flipH="1">
                <a:off x="2974935" y="2195297"/>
                <a:ext cx="21204" cy="29126"/>
              </a:xfrm>
              <a:custGeom>
                <a:avLst/>
                <a:gdLst/>
                <a:ahLst/>
                <a:cxnLst/>
                <a:rect l="l" t="t" r="r" b="b"/>
                <a:pathLst>
                  <a:path w="91" h="125" extrusionOk="0">
                    <a:moveTo>
                      <a:pt x="57" y="125"/>
                    </a:moveTo>
                    <a:lnTo>
                      <a:pt x="57" y="125"/>
                    </a:lnTo>
                    <a:cubicBezTo>
                      <a:pt x="49" y="83"/>
                      <a:pt x="24" y="50"/>
                      <a:pt x="0" y="26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57" y="33"/>
                      <a:pt x="82" y="74"/>
                      <a:pt x="91" y="116"/>
                    </a:cubicBezTo>
                    <a:lnTo>
                      <a:pt x="57" y="125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6"/>
              <p:cNvSpPr/>
              <p:nvPr/>
            </p:nvSpPr>
            <p:spPr>
              <a:xfrm flipH="1">
                <a:off x="2990546" y="2287802"/>
                <a:ext cx="59884" cy="23301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00" extrusionOk="0">
                    <a:moveTo>
                      <a:pt x="149" y="100"/>
                    </a:moveTo>
                    <a:lnTo>
                      <a:pt x="149" y="100"/>
                    </a:lnTo>
                    <a:cubicBezTo>
                      <a:pt x="142" y="100"/>
                      <a:pt x="133" y="100"/>
                      <a:pt x="125" y="100"/>
                    </a:cubicBezTo>
                    <a:cubicBezTo>
                      <a:pt x="84" y="92"/>
                      <a:pt x="42" y="67"/>
                      <a:pt x="0" y="2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8" y="42"/>
                      <a:pt x="92" y="59"/>
                      <a:pt x="125" y="67"/>
                    </a:cubicBezTo>
                    <a:cubicBezTo>
                      <a:pt x="167" y="75"/>
                      <a:pt x="208" y="59"/>
                      <a:pt x="224" y="34"/>
                    </a:cubicBezTo>
                    <a:cubicBezTo>
                      <a:pt x="257" y="51"/>
                      <a:pt x="257" y="51"/>
                      <a:pt x="257" y="51"/>
                    </a:cubicBezTo>
                    <a:cubicBezTo>
                      <a:pt x="233" y="84"/>
                      <a:pt x="191" y="100"/>
                      <a:pt x="149" y="100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6"/>
              <p:cNvSpPr/>
              <p:nvPr/>
            </p:nvSpPr>
            <p:spPr>
              <a:xfrm flipH="1">
                <a:off x="2692992" y="1930596"/>
                <a:ext cx="452039" cy="291729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252" extrusionOk="0">
                    <a:moveTo>
                      <a:pt x="0" y="466"/>
                    </a:moveTo>
                    <a:lnTo>
                      <a:pt x="0" y="466"/>
                    </a:lnTo>
                    <a:cubicBezTo>
                      <a:pt x="614" y="805"/>
                      <a:pt x="1243" y="1153"/>
                      <a:pt x="1940" y="1252"/>
                    </a:cubicBezTo>
                    <a:cubicBezTo>
                      <a:pt x="1940" y="1252"/>
                      <a:pt x="1889" y="1078"/>
                      <a:pt x="1889" y="979"/>
                    </a:cubicBezTo>
                    <a:cubicBezTo>
                      <a:pt x="1889" y="879"/>
                      <a:pt x="1832" y="515"/>
                      <a:pt x="1773" y="440"/>
                    </a:cubicBezTo>
                    <a:cubicBezTo>
                      <a:pt x="1632" y="233"/>
                      <a:pt x="1119" y="-16"/>
                      <a:pt x="878" y="1"/>
                    </a:cubicBezTo>
                    <a:cubicBezTo>
                      <a:pt x="639" y="17"/>
                      <a:pt x="373" y="250"/>
                      <a:pt x="274" y="325"/>
                    </a:cubicBezTo>
                    <a:cubicBezTo>
                      <a:pt x="150" y="399"/>
                      <a:pt x="0" y="466"/>
                      <a:pt x="0" y="466"/>
                    </a:cubicBezTo>
                    <a:close/>
                  </a:path>
                </a:pathLst>
              </a:custGeom>
              <a:solidFill>
                <a:srgbClr val="FFC3C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 flipH="1">
                <a:off x="2841886" y="2008189"/>
                <a:ext cx="249088" cy="11767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505" extrusionOk="0">
                    <a:moveTo>
                      <a:pt x="1053" y="505"/>
                    </a:moveTo>
                    <a:lnTo>
                      <a:pt x="1053" y="505"/>
                    </a:lnTo>
                    <a:cubicBezTo>
                      <a:pt x="854" y="431"/>
                      <a:pt x="854" y="431"/>
                      <a:pt x="854" y="431"/>
                    </a:cubicBezTo>
                    <a:cubicBezTo>
                      <a:pt x="564" y="315"/>
                      <a:pt x="266" y="198"/>
                      <a:pt x="0" y="25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2" y="165"/>
                      <a:pt x="581" y="281"/>
                      <a:pt x="870" y="397"/>
                    </a:cubicBezTo>
                    <a:cubicBezTo>
                      <a:pt x="1069" y="480"/>
                      <a:pt x="1069" y="480"/>
                      <a:pt x="1069" y="480"/>
                    </a:cubicBezTo>
                    <a:lnTo>
                      <a:pt x="1053" y="505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 flipH="1">
                <a:off x="2704877" y="2135413"/>
                <a:ext cx="102291" cy="3308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42" extrusionOk="0">
                    <a:moveTo>
                      <a:pt x="439" y="142"/>
                    </a:moveTo>
                    <a:lnTo>
                      <a:pt x="439" y="142"/>
                    </a:lnTo>
                    <a:cubicBezTo>
                      <a:pt x="323" y="125"/>
                      <a:pt x="175" y="92"/>
                      <a:pt x="0" y="3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82" y="58"/>
                      <a:pt x="332" y="100"/>
                      <a:pt x="439" y="116"/>
                    </a:cubicBezTo>
                    <a:lnTo>
                      <a:pt x="439" y="142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6100" rIns="90000" bIns="61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 flipH="1">
                <a:off x="2687168" y="2537123"/>
                <a:ext cx="305243" cy="51169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2196" extrusionOk="0">
                    <a:moveTo>
                      <a:pt x="1300" y="1060"/>
                    </a:moveTo>
                    <a:lnTo>
                      <a:pt x="1300" y="1060"/>
                    </a:lnTo>
                    <a:cubicBezTo>
                      <a:pt x="1052" y="1027"/>
                      <a:pt x="1052" y="1027"/>
                      <a:pt x="1052" y="1027"/>
                    </a:cubicBezTo>
                    <a:cubicBezTo>
                      <a:pt x="929" y="679"/>
                      <a:pt x="795" y="339"/>
                      <a:pt x="646" y="0"/>
                    </a:cubicBezTo>
                    <a:cubicBezTo>
                      <a:pt x="0" y="389"/>
                      <a:pt x="0" y="389"/>
                      <a:pt x="0" y="389"/>
                    </a:cubicBezTo>
                    <a:cubicBezTo>
                      <a:pt x="58" y="671"/>
                      <a:pt x="75" y="1011"/>
                      <a:pt x="133" y="1301"/>
                    </a:cubicBezTo>
                    <a:cubicBezTo>
                      <a:pt x="191" y="1566"/>
                      <a:pt x="356" y="2179"/>
                      <a:pt x="745" y="2196"/>
                    </a:cubicBezTo>
                    <a:cubicBezTo>
                      <a:pt x="986" y="2204"/>
                      <a:pt x="1136" y="2046"/>
                      <a:pt x="1227" y="1848"/>
                    </a:cubicBezTo>
                    <a:cubicBezTo>
                      <a:pt x="1351" y="1591"/>
                      <a:pt x="1300" y="1325"/>
                      <a:pt x="1300" y="1060"/>
                    </a:cubicBezTo>
                    <a:close/>
                  </a:path>
                </a:pathLst>
              </a:custGeom>
              <a:solidFill>
                <a:srgbClr val="7D4F3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 flipH="1">
                <a:off x="2805303" y="2386132"/>
                <a:ext cx="271224" cy="303379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302" extrusionOk="0">
                    <a:moveTo>
                      <a:pt x="1164" y="1037"/>
                    </a:moveTo>
                    <a:lnTo>
                      <a:pt x="1164" y="1037"/>
                    </a:lnTo>
                    <a:cubicBezTo>
                      <a:pt x="1106" y="871"/>
                      <a:pt x="1057" y="705"/>
                      <a:pt x="991" y="548"/>
                    </a:cubicBezTo>
                    <a:cubicBezTo>
                      <a:pt x="941" y="441"/>
                      <a:pt x="883" y="333"/>
                      <a:pt x="800" y="242"/>
                    </a:cubicBezTo>
                    <a:cubicBezTo>
                      <a:pt x="725" y="151"/>
                      <a:pt x="626" y="59"/>
                      <a:pt x="519" y="10"/>
                    </a:cubicBezTo>
                    <a:cubicBezTo>
                      <a:pt x="444" y="-15"/>
                      <a:pt x="369" y="10"/>
                      <a:pt x="303" y="35"/>
                    </a:cubicBezTo>
                    <a:cubicBezTo>
                      <a:pt x="261" y="51"/>
                      <a:pt x="220" y="76"/>
                      <a:pt x="186" y="92"/>
                    </a:cubicBezTo>
                    <a:cubicBezTo>
                      <a:pt x="179" y="92"/>
                      <a:pt x="170" y="92"/>
                      <a:pt x="163" y="102"/>
                    </a:cubicBezTo>
                    <a:cubicBezTo>
                      <a:pt x="154" y="117"/>
                      <a:pt x="170" y="134"/>
                      <a:pt x="186" y="143"/>
                    </a:cubicBezTo>
                    <a:cubicBezTo>
                      <a:pt x="211" y="159"/>
                      <a:pt x="228" y="159"/>
                      <a:pt x="254" y="167"/>
                    </a:cubicBezTo>
                    <a:cubicBezTo>
                      <a:pt x="228" y="167"/>
                      <a:pt x="204" y="184"/>
                      <a:pt x="196" y="200"/>
                    </a:cubicBezTo>
                    <a:cubicBezTo>
                      <a:pt x="170" y="225"/>
                      <a:pt x="170" y="233"/>
                      <a:pt x="179" y="266"/>
                    </a:cubicBezTo>
                    <a:cubicBezTo>
                      <a:pt x="145" y="259"/>
                      <a:pt x="121" y="275"/>
                      <a:pt x="104" y="300"/>
                    </a:cubicBezTo>
                    <a:cubicBezTo>
                      <a:pt x="96" y="325"/>
                      <a:pt x="88" y="350"/>
                      <a:pt x="88" y="374"/>
                    </a:cubicBezTo>
                    <a:cubicBezTo>
                      <a:pt x="96" y="382"/>
                      <a:pt x="96" y="391"/>
                      <a:pt x="88" y="400"/>
                    </a:cubicBezTo>
                    <a:cubicBezTo>
                      <a:pt x="88" y="407"/>
                      <a:pt x="79" y="407"/>
                      <a:pt x="71" y="415"/>
                    </a:cubicBezTo>
                    <a:cubicBezTo>
                      <a:pt x="-87" y="499"/>
                      <a:pt x="55" y="714"/>
                      <a:pt x="138" y="797"/>
                    </a:cubicBezTo>
                    <a:cubicBezTo>
                      <a:pt x="145" y="805"/>
                      <a:pt x="154" y="805"/>
                      <a:pt x="163" y="813"/>
                    </a:cubicBezTo>
                    <a:cubicBezTo>
                      <a:pt x="179" y="813"/>
                      <a:pt x="196" y="805"/>
                      <a:pt x="204" y="789"/>
                    </a:cubicBezTo>
                    <a:cubicBezTo>
                      <a:pt x="204" y="780"/>
                      <a:pt x="211" y="764"/>
                      <a:pt x="211" y="747"/>
                    </a:cubicBezTo>
                    <a:cubicBezTo>
                      <a:pt x="311" y="954"/>
                      <a:pt x="245" y="1145"/>
                      <a:pt x="411" y="1302"/>
                    </a:cubicBezTo>
                    <a:lnTo>
                      <a:pt x="1164" y="1037"/>
                    </a:lnTo>
                    <a:close/>
                  </a:path>
                </a:pathLst>
              </a:custGeom>
              <a:solidFill>
                <a:srgbClr val="7D4F3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6"/>
              <p:cNvSpPr/>
              <p:nvPr/>
            </p:nvSpPr>
            <p:spPr>
              <a:xfrm flipH="1">
                <a:off x="2886158" y="2381006"/>
                <a:ext cx="94602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81" extrusionOk="0">
                    <a:moveTo>
                      <a:pt x="381" y="281"/>
                    </a:moveTo>
                    <a:lnTo>
                      <a:pt x="381" y="281"/>
                    </a:lnTo>
                    <a:cubicBezTo>
                      <a:pt x="281" y="165"/>
                      <a:pt x="190" y="90"/>
                      <a:pt x="98" y="49"/>
                    </a:cubicBezTo>
                    <a:cubicBezTo>
                      <a:pt x="42" y="24"/>
                      <a:pt x="16" y="32"/>
                      <a:pt x="16" y="3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42" y="-17"/>
                      <a:pt x="116" y="24"/>
                    </a:cubicBezTo>
                    <a:cubicBezTo>
                      <a:pt x="207" y="57"/>
                      <a:pt x="306" y="139"/>
                      <a:pt x="406" y="255"/>
                    </a:cubicBezTo>
                    <a:lnTo>
                      <a:pt x="381" y="281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6"/>
              <p:cNvSpPr/>
              <p:nvPr/>
            </p:nvSpPr>
            <p:spPr>
              <a:xfrm flipH="1">
                <a:off x="2926702" y="2416191"/>
                <a:ext cx="94602" cy="36117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55" extrusionOk="0">
                    <a:moveTo>
                      <a:pt x="381" y="155"/>
                    </a:moveTo>
                    <a:lnTo>
                      <a:pt x="381" y="155"/>
                    </a:lnTo>
                    <a:cubicBezTo>
                      <a:pt x="340" y="104"/>
                      <a:pt x="257" y="46"/>
                      <a:pt x="182" y="38"/>
                    </a:cubicBezTo>
                    <a:cubicBezTo>
                      <a:pt x="116" y="30"/>
                      <a:pt x="90" y="30"/>
                      <a:pt x="33" y="46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83" y="-3"/>
                      <a:pt x="116" y="-3"/>
                      <a:pt x="182" y="5"/>
                    </a:cubicBezTo>
                    <a:cubicBezTo>
                      <a:pt x="257" y="14"/>
                      <a:pt x="347" y="63"/>
                      <a:pt x="406" y="130"/>
                    </a:cubicBezTo>
                    <a:lnTo>
                      <a:pt x="381" y="155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10800" rIns="90000" bIns="108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 flipH="1">
                <a:off x="2959556" y="2444385"/>
                <a:ext cx="75262" cy="38447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65" extrusionOk="0">
                    <a:moveTo>
                      <a:pt x="307" y="165"/>
                    </a:moveTo>
                    <a:lnTo>
                      <a:pt x="307" y="165"/>
                    </a:lnTo>
                    <a:cubicBezTo>
                      <a:pt x="307" y="157"/>
                      <a:pt x="232" y="100"/>
                      <a:pt x="182" y="75"/>
                    </a:cubicBezTo>
                    <a:cubicBezTo>
                      <a:pt x="82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91" y="0"/>
                      <a:pt x="190" y="41"/>
                    </a:cubicBezTo>
                    <a:cubicBezTo>
                      <a:pt x="257" y="75"/>
                      <a:pt x="323" y="132"/>
                      <a:pt x="323" y="132"/>
                    </a:cubicBezTo>
                    <a:lnTo>
                      <a:pt x="307" y="165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14400" rIns="90000" bIns="144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 flipH="1">
                <a:off x="2988449" y="2475143"/>
                <a:ext cx="67573" cy="40544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74" extrusionOk="0">
                    <a:moveTo>
                      <a:pt x="265" y="174"/>
                    </a:moveTo>
                    <a:lnTo>
                      <a:pt x="265" y="174"/>
                    </a:lnTo>
                    <a:cubicBezTo>
                      <a:pt x="248" y="166"/>
                      <a:pt x="248" y="166"/>
                      <a:pt x="248" y="166"/>
                    </a:cubicBezTo>
                    <a:cubicBezTo>
                      <a:pt x="223" y="133"/>
                      <a:pt x="191" y="100"/>
                      <a:pt x="149" y="84"/>
                    </a:cubicBezTo>
                    <a:cubicBezTo>
                      <a:pt x="108" y="59"/>
                      <a:pt x="57" y="42"/>
                      <a:pt x="0" y="3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6" y="9"/>
                      <a:pt x="116" y="25"/>
                      <a:pt x="166" y="50"/>
                    </a:cubicBezTo>
                    <a:cubicBezTo>
                      <a:pt x="207" y="75"/>
                      <a:pt x="239" y="108"/>
                      <a:pt x="273" y="141"/>
                    </a:cubicBezTo>
                    <a:cubicBezTo>
                      <a:pt x="290" y="150"/>
                      <a:pt x="290" y="150"/>
                      <a:pt x="290" y="150"/>
                    </a:cubicBezTo>
                    <a:lnTo>
                      <a:pt x="265" y="174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17625" rIns="90000" bIns="176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 flipH="1">
                <a:off x="3023401" y="2513822"/>
                <a:ext cx="34718" cy="48466"/>
              </a:xfrm>
              <a:custGeom>
                <a:avLst/>
                <a:gdLst/>
                <a:ahLst/>
                <a:cxnLst/>
                <a:rect l="l" t="t" r="r" b="b"/>
                <a:pathLst>
                  <a:path w="149" h="208" extrusionOk="0">
                    <a:moveTo>
                      <a:pt x="117" y="208"/>
                    </a:moveTo>
                    <a:lnTo>
                      <a:pt x="0" y="17"/>
                    </a:lnTo>
                    <a:lnTo>
                      <a:pt x="33" y="0"/>
                    </a:lnTo>
                    <a:lnTo>
                      <a:pt x="149" y="191"/>
                    </a:lnTo>
                    <a:lnTo>
                      <a:pt x="117" y="208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29875" rIns="90000" bIns="2987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 flipH="1">
                <a:off x="2710469" y="2776426"/>
                <a:ext cx="40544" cy="108117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64" extrusionOk="0">
                    <a:moveTo>
                      <a:pt x="141" y="464"/>
                    </a:moveTo>
                    <a:lnTo>
                      <a:pt x="0" y="8"/>
                    </a:lnTo>
                    <a:lnTo>
                      <a:pt x="33" y="0"/>
                    </a:lnTo>
                    <a:lnTo>
                      <a:pt x="174" y="456"/>
                    </a:lnTo>
                    <a:lnTo>
                      <a:pt x="141" y="464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 flipH="1">
                <a:off x="2953731" y="2687881"/>
                <a:ext cx="27029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06" extrusionOk="0">
                    <a:moveTo>
                      <a:pt x="83" y="206"/>
                    </a:moveTo>
                    <a:lnTo>
                      <a:pt x="0" y="15"/>
                    </a:lnTo>
                    <a:lnTo>
                      <a:pt x="25" y="0"/>
                    </a:lnTo>
                    <a:lnTo>
                      <a:pt x="116" y="198"/>
                    </a:lnTo>
                    <a:lnTo>
                      <a:pt x="83" y="206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0000" tIns="29150" rIns="90000" bIns="2915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19" name="Google Shape;419;p6"/>
              <p:cNvGrpSpPr/>
              <p:nvPr/>
            </p:nvGrpSpPr>
            <p:grpSpPr>
              <a:xfrm rot="-1572693" flipH="1">
                <a:off x="2189078" y="2959353"/>
                <a:ext cx="214373" cy="341832"/>
                <a:chOff x="2142786" y="2768767"/>
                <a:chExt cx="234720" cy="374276"/>
              </a:xfrm>
            </p:grpSpPr>
            <p:sp>
              <p:nvSpPr>
                <p:cNvPr id="420" name="Google Shape;420;p6"/>
                <p:cNvSpPr/>
                <p:nvPr/>
              </p:nvSpPr>
              <p:spPr>
                <a:xfrm flipH="1">
                  <a:off x="2142786" y="2768767"/>
                  <a:ext cx="234720" cy="374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1467" extrusionOk="0">
                      <a:moveTo>
                        <a:pt x="340" y="1285"/>
                      </a:moveTo>
                      <a:lnTo>
                        <a:pt x="340" y="1285"/>
                      </a:lnTo>
                      <a:cubicBezTo>
                        <a:pt x="265" y="1268"/>
                        <a:pt x="199" y="1243"/>
                        <a:pt x="141" y="1201"/>
                      </a:cubicBezTo>
                      <a:cubicBezTo>
                        <a:pt x="83" y="1160"/>
                        <a:pt x="34" y="1118"/>
                        <a:pt x="0" y="1077"/>
                      </a:cubicBezTo>
                      <a:cubicBezTo>
                        <a:pt x="116" y="903"/>
                        <a:pt x="116" y="903"/>
                        <a:pt x="116" y="903"/>
                      </a:cubicBezTo>
                      <a:cubicBezTo>
                        <a:pt x="149" y="945"/>
                        <a:pt x="182" y="986"/>
                        <a:pt x="232" y="1019"/>
                      </a:cubicBezTo>
                      <a:cubicBezTo>
                        <a:pt x="282" y="1052"/>
                        <a:pt x="332" y="1077"/>
                        <a:pt x="381" y="1086"/>
                      </a:cubicBezTo>
                      <a:cubicBezTo>
                        <a:pt x="423" y="1093"/>
                        <a:pt x="456" y="1102"/>
                        <a:pt x="490" y="1093"/>
                      </a:cubicBezTo>
                      <a:cubicBezTo>
                        <a:pt x="514" y="1093"/>
                        <a:pt x="531" y="1077"/>
                        <a:pt x="547" y="1069"/>
                      </a:cubicBezTo>
                      <a:cubicBezTo>
                        <a:pt x="563" y="1052"/>
                        <a:pt x="580" y="1036"/>
                        <a:pt x="580" y="1011"/>
                      </a:cubicBezTo>
                      <a:cubicBezTo>
                        <a:pt x="588" y="986"/>
                        <a:pt x="588" y="961"/>
                        <a:pt x="572" y="936"/>
                      </a:cubicBezTo>
                      <a:cubicBezTo>
                        <a:pt x="555" y="920"/>
                        <a:pt x="539" y="895"/>
                        <a:pt x="505" y="878"/>
                      </a:cubicBezTo>
                      <a:cubicBezTo>
                        <a:pt x="480" y="861"/>
                        <a:pt x="448" y="845"/>
                        <a:pt x="415" y="820"/>
                      </a:cubicBezTo>
                      <a:cubicBezTo>
                        <a:pt x="381" y="803"/>
                        <a:pt x="349" y="788"/>
                        <a:pt x="315" y="762"/>
                      </a:cubicBezTo>
                      <a:cubicBezTo>
                        <a:pt x="282" y="738"/>
                        <a:pt x="249" y="713"/>
                        <a:pt x="223" y="679"/>
                      </a:cubicBezTo>
                      <a:cubicBezTo>
                        <a:pt x="199" y="654"/>
                        <a:pt x="182" y="613"/>
                        <a:pt x="174" y="572"/>
                      </a:cubicBezTo>
                      <a:cubicBezTo>
                        <a:pt x="166" y="531"/>
                        <a:pt x="166" y="490"/>
                        <a:pt x="182" y="431"/>
                      </a:cubicBezTo>
                      <a:cubicBezTo>
                        <a:pt x="191" y="364"/>
                        <a:pt x="223" y="315"/>
                        <a:pt x="257" y="274"/>
                      </a:cubicBezTo>
                      <a:cubicBezTo>
                        <a:pt x="298" y="232"/>
                        <a:pt x="349" y="199"/>
                        <a:pt x="415" y="182"/>
                      </a:cubicBezTo>
                      <a:cubicBezTo>
                        <a:pt x="472" y="166"/>
                        <a:pt x="547" y="166"/>
                        <a:pt x="630" y="191"/>
                      </a:cubicBezTo>
                      <a:cubicBezTo>
                        <a:pt x="688" y="199"/>
                        <a:pt x="738" y="223"/>
                        <a:pt x="788" y="249"/>
                      </a:cubicBezTo>
                      <a:cubicBezTo>
                        <a:pt x="845" y="282"/>
                        <a:pt x="887" y="315"/>
                        <a:pt x="920" y="356"/>
                      </a:cubicBezTo>
                      <a:cubicBezTo>
                        <a:pt x="803" y="522"/>
                        <a:pt x="803" y="522"/>
                        <a:pt x="803" y="522"/>
                      </a:cubicBezTo>
                      <a:cubicBezTo>
                        <a:pt x="770" y="490"/>
                        <a:pt x="738" y="456"/>
                        <a:pt x="696" y="431"/>
                      </a:cubicBezTo>
                      <a:cubicBezTo>
                        <a:pt x="663" y="415"/>
                        <a:pt x="621" y="398"/>
                        <a:pt x="580" y="381"/>
                      </a:cubicBezTo>
                      <a:cubicBezTo>
                        <a:pt x="539" y="373"/>
                        <a:pt x="505" y="373"/>
                        <a:pt x="480" y="381"/>
                      </a:cubicBezTo>
                      <a:cubicBezTo>
                        <a:pt x="456" y="381"/>
                        <a:pt x="431" y="390"/>
                        <a:pt x="415" y="405"/>
                      </a:cubicBezTo>
                      <a:cubicBezTo>
                        <a:pt x="398" y="423"/>
                        <a:pt x="390" y="439"/>
                        <a:pt x="381" y="464"/>
                      </a:cubicBezTo>
                      <a:cubicBezTo>
                        <a:pt x="381" y="497"/>
                        <a:pt x="381" y="522"/>
                        <a:pt x="398" y="539"/>
                      </a:cubicBezTo>
                      <a:cubicBezTo>
                        <a:pt x="415" y="563"/>
                        <a:pt x="431" y="580"/>
                        <a:pt x="464" y="597"/>
                      </a:cubicBezTo>
                      <a:cubicBezTo>
                        <a:pt x="490" y="613"/>
                        <a:pt x="522" y="630"/>
                        <a:pt x="555" y="654"/>
                      </a:cubicBezTo>
                      <a:cubicBezTo>
                        <a:pt x="588" y="672"/>
                        <a:pt x="621" y="688"/>
                        <a:pt x="654" y="713"/>
                      </a:cubicBezTo>
                      <a:cubicBezTo>
                        <a:pt x="688" y="738"/>
                        <a:pt x="721" y="762"/>
                        <a:pt x="746" y="795"/>
                      </a:cubicBezTo>
                      <a:cubicBezTo>
                        <a:pt x="770" y="820"/>
                        <a:pt x="788" y="854"/>
                        <a:pt x="795" y="895"/>
                      </a:cubicBezTo>
                      <a:cubicBezTo>
                        <a:pt x="803" y="936"/>
                        <a:pt x="803" y="986"/>
                        <a:pt x="788" y="1045"/>
                      </a:cubicBezTo>
                      <a:cubicBezTo>
                        <a:pt x="779" y="1102"/>
                        <a:pt x="746" y="1152"/>
                        <a:pt x="713" y="1201"/>
                      </a:cubicBezTo>
                      <a:cubicBezTo>
                        <a:pt x="672" y="1243"/>
                        <a:pt x="621" y="1268"/>
                        <a:pt x="555" y="1293"/>
                      </a:cubicBezTo>
                      <a:cubicBezTo>
                        <a:pt x="490" y="1309"/>
                        <a:pt x="423" y="1300"/>
                        <a:pt x="340" y="1285"/>
                      </a:cubicBezTo>
                      <a:moveTo>
                        <a:pt x="249" y="1442"/>
                      </a:moveTo>
                      <a:lnTo>
                        <a:pt x="249" y="1442"/>
                      </a:lnTo>
                      <a:cubicBezTo>
                        <a:pt x="597" y="0"/>
                        <a:pt x="597" y="0"/>
                        <a:pt x="597" y="0"/>
                      </a:cubicBezTo>
                      <a:cubicBezTo>
                        <a:pt x="721" y="33"/>
                        <a:pt x="721" y="33"/>
                        <a:pt x="721" y="33"/>
                      </a:cubicBezTo>
                      <a:cubicBezTo>
                        <a:pt x="381" y="1467"/>
                        <a:pt x="381" y="1467"/>
                        <a:pt x="381" y="1467"/>
                      </a:cubicBezTo>
                      <a:lnTo>
                        <a:pt x="249" y="1442"/>
                      </a:lnTo>
                      <a:close/>
                    </a:path>
                  </a:pathLst>
                </a:custGeom>
                <a:solidFill>
                  <a:srgbClr val="A26A3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6"/>
                <p:cNvSpPr/>
                <p:nvPr/>
              </p:nvSpPr>
              <p:spPr>
                <a:xfrm flipH="1">
                  <a:off x="2198872" y="2799384"/>
                  <a:ext cx="106226" cy="30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4" h="12406" extrusionOk="0">
                      <a:moveTo>
                        <a:pt x="2691" y="738"/>
                      </a:moveTo>
                      <a:lnTo>
                        <a:pt x="0" y="12264"/>
                      </a:lnTo>
                      <a:lnTo>
                        <a:pt x="1429" y="12406"/>
                      </a:lnTo>
                      <a:lnTo>
                        <a:pt x="4334" y="0"/>
                      </a:lnTo>
                      <a:close/>
                    </a:path>
                  </a:pathLst>
                </a:custGeom>
                <a:solidFill>
                  <a:srgbClr val="A26A35"/>
                </a:solidFill>
                <a:ln>
                  <a:noFill/>
                </a:ln>
              </p:spPr>
            </p:sp>
          </p:grpSp>
          <p:sp>
            <p:nvSpPr>
              <p:cNvPr id="422" name="Google Shape;422;p6"/>
              <p:cNvSpPr/>
              <p:nvPr/>
            </p:nvSpPr>
            <p:spPr>
              <a:xfrm rot="1487781" flipH="1">
                <a:off x="1769178" y="2466034"/>
                <a:ext cx="58595" cy="581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4"/>
                      <a:pt x="126" y="14"/>
                      <a:pt x="126" y="14"/>
                    </a:cubicBezTo>
                    <a:cubicBezTo>
                      <a:pt x="126" y="14"/>
                      <a:pt x="119" y="132"/>
                      <a:pt x="63" y="125"/>
                    </a:cubicBezTo>
                    <a:cubicBezTo>
                      <a:pt x="-13" y="11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 rot="-1487781">
                <a:off x="2839749" y="2327957"/>
                <a:ext cx="58595" cy="581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4"/>
                      <a:pt x="126" y="14"/>
                      <a:pt x="126" y="14"/>
                    </a:cubicBezTo>
                    <a:cubicBezTo>
                      <a:pt x="126" y="14"/>
                      <a:pt x="119" y="132"/>
                      <a:pt x="63" y="125"/>
                    </a:cubicBezTo>
                    <a:cubicBezTo>
                      <a:pt x="-13" y="11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4" name="Google Shape;424;p6"/>
            <p:cNvCxnSpPr/>
            <p:nvPr/>
          </p:nvCxnSpPr>
          <p:spPr>
            <a:xfrm rot="10800000">
              <a:off x="10" y="4962103"/>
              <a:ext cx="4098600" cy="0"/>
            </a:xfrm>
            <a:prstGeom prst="straightConnector1">
              <a:avLst/>
            </a:prstGeom>
            <a:noFill/>
            <a:ln w="19050" cap="flat" cmpd="sng">
              <a:solidFill>
                <a:srgbClr val="1F1F1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5" name="Google Shape;425;p6"/>
            <p:cNvSpPr/>
            <p:nvPr/>
          </p:nvSpPr>
          <p:spPr>
            <a:xfrm flipH="1">
              <a:off x="2435087" y="2017048"/>
              <a:ext cx="99294" cy="99951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147" y="304"/>
                  </a:moveTo>
                  <a:lnTo>
                    <a:pt x="147" y="304"/>
                  </a:lnTo>
                  <a:cubicBezTo>
                    <a:pt x="69" y="304"/>
                    <a:pt x="0" y="234"/>
                    <a:pt x="0" y="147"/>
                  </a:cubicBezTo>
                  <a:cubicBezTo>
                    <a:pt x="0" y="69"/>
                    <a:pt x="69" y="0"/>
                    <a:pt x="147" y="0"/>
                  </a:cubicBezTo>
                  <a:cubicBezTo>
                    <a:pt x="233" y="0"/>
                    <a:pt x="302" y="69"/>
                    <a:pt x="302" y="147"/>
                  </a:cubicBezTo>
                  <a:cubicBezTo>
                    <a:pt x="302" y="234"/>
                    <a:pt x="233" y="304"/>
                    <a:pt x="147" y="304"/>
                  </a:cubicBezTo>
                  <a:moveTo>
                    <a:pt x="147" y="52"/>
                  </a:moveTo>
                  <a:lnTo>
                    <a:pt x="147" y="52"/>
                  </a:lnTo>
                  <a:cubicBezTo>
                    <a:pt x="94" y="52"/>
                    <a:pt x="51" y="96"/>
                    <a:pt x="51" y="147"/>
                  </a:cubicBezTo>
                  <a:cubicBezTo>
                    <a:pt x="51" y="208"/>
                    <a:pt x="94" y="251"/>
                    <a:pt x="147" y="251"/>
                  </a:cubicBezTo>
                  <a:cubicBezTo>
                    <a:pt x="207" y="251"/>
                    <a:pt x="251" y="208"/>
                    <a:pt x="251" y="147"/>
                  </a:cubicBezTo>
                  <a:cubicBezTo>
                    <a:pt x="251" y="96"/>
                    <a:pt x="207" y="52"/>
                    <a:pt x="147" y="52"/>
                  </a:cubicBezTo>
                  <a:close/>
                </a:path>
              </a:pathLst>
            </a:custGeom>
            <a:solidFill>
              <a:srgbClr val="A54D4B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1046902" y="1978301"/>
              <a:ext cx="99623" cy="102582"/>
            </a:xfrm>
            <a:custGeom>
              <a:avLst/>
              <a:gdLst/>
              <a:ahLst/>
              <a:cxnLst/>
              <a:rect l="l" t="t" r="r" b="b"/>
              <a:pathLst>
                <a:path w="303" h="312" extrusionOk="0">
                  <a:moveTo>
                    <a:pt x="156" y="312"/>
                  </a:moveTo>
                  <a:lnTo>
                    <a:pt x="156" y="312"/>
                  </a:lnTo>
                  <a:cubicBezTo>
                    <a:pt x="70" y="312"/>
                    <a:pt x="0" y="243"/>
                    <a:pt x="0" y="155"/>
                  </a:cubicBezTo>
                  <a:cubicBezTo>
                    <a:pt x="0" y="69"/>
                    <a:pt x="70" y="0"/>
                    <a:pt x="156" y="0"/>
                  </a:cubicBezTo>
                  <a:cubicBezTo>
                    <a:pt x="235" y="0"/>
                    <a:pt x="303" y="69"/>
                    <a:pt x="303" y="155"/>
                  </a:cubicBezTo>
                  <a:cubicBezTo>
                    <a:pt x="303" y="243"/>
                    <a:pt x="235" y="312"/>
                    <a:pt x="156" y="312"/>
                  </a:cubicBezTo>
                  <a:moveTo>
                    <a:pt x="156" y="52"/>
                  </a:moveTo>
                  <a:lnTo>
                    <a:pt x="156" y="52"/>
                  </a:lnTo>
                  <a:cubicBezTo>
                    <a:pt x="96" y="52"/>
                    <a:pt x="53" y="104"/>
                    <a:pt x="53" y="155"/>
                  </a:cubicBezTo>
                  <a:cubicBezTo>
                    <a:pt x="53" y="208"/>
                    <a:pt x="96" y="259"/>
                    <a:pt x="156" y="259"/>
                  </a:cubicBezTo>
                  <a:cubicBezTo>
                    <a:pt x="208" y="259"/>
                    <a:pt x="252" y="208"/>
                    <a:pt x="252" y="155"/>
                  </a:cubicBezTo>
                  <a:cubicBezTo>
                    <a:pt x="252" y="104"/>
                    <a:pt x="208" y="52"/>
                    <a:pt x="156" y="52"/>
                  </a:cubicBezTo>
                  <a:close/>
                </a:path>
              </a:pathLst>
            </a:custGeom>
            <a:solidFill>
              <a:srgbClr val="A54D4B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" name="Google Shape;427;p6"/>
            <p:cNvGrpSpPr/>
            <p:nvPr/>
          </p:nvGrpSpPr>
          <p:grpSpPr>
            <a:xfrm flipH="1">
              <a:off x="3670337" y="1973074"/>
              <a:ext cx="91403" cy="90745"/>
              <a:chOff x="-373350" y="1760360"/>
              <a:chExt cx="100080" cy="99360"/>
            </a:xfrm>
          </p:grpSpPr>
          <p:sp>
            <p:nvSpPr>
              <p:cNvPr id="428" name="Google Shape;428;p6"/>
              <p:cNvSpPr/>
              <p:nvPr/>
            </p:nvSpPr>
            <p:spPr>
              <a:xfrm>
                <a:off x="-332670" y="1760360"/>
                <a:ext cx="18720" cy="99360"/>
              </a:xfrm>
              <a:custGeom>
                <a:avLst/>
                <a:gdLst/>
                <a:ahLst/>
                <a:cxnLst/>
                <a:rect l="l" t="t" r="r" b="b"/>
                <a:pathLst>
                  <a:path w="52" h="276" extrusionOk="0">
                    <a:moveTo>
                      <a:pt x="52" y="276"/>
                    </a:moveTo>
                    <a:lnTo>
                      <a:pt x="0" y="276"/>
                    </a:lnTo>
                    <a:lnTo>
                      <a:pt x="0" y="0"/>
                    </a:lnTo>
                    <a:lnTo>
                      <a:pt x="52" y="0"/>
                    </a:lnTo>
                    <a:lnTo>
                      <a:pt x="52" y="276"/>
                    </a:lnTo>
                    <a:close/>
                  </a:path>
                </a:pathLst>
              </a:custGeom>
              <a:solidFill>
                <a:srgbClr val="A54D4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-373350" y="1800680"/>
                <a:ext cx="100080" cy="1908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53" extrusionOk="0">
                    <a:moveTo>
                      <a:pt x="278" y="53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278" y="0"/>
                    </a:lnTo>
                    <a:lnTo>
                      <a:pt x="278" y="53"/>
                    </a:lnTo>
                    <a:close/>
                  </a:path>
                </a:pathLst>
              </a:custGeom>
              <a:solidFill>
                <a:srgbClr val="A54D4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0" name="Google Shape;430;p6"/>
            <p:cNvSpPr/>
            <p:nvPr/>
          </p:nvSpPr>
          <p:spPr>
            <a:xfrm flipH="1">
              <a:off x="1494839" y="1183161"/>
              <a:ext cx="533293" cy="472468"/>
            </a:xfrm>
            <a:custGeom>
              <a:avLst/>
              <a:gdLst/>
              <a:ahLst/>
              <a:cxnLst/>
              <a:rect l="l" t="t" r="r" b="b"/>
              <a:pathLst>
                <a:path w="1622" h="1437" extrusionOk="0">
                  <a:moveTo>
                    <a:pt x="1134" y="1437"/>
                  </a:moveTo>
                  <a:lnTo>
                    <a:pt x="1134" y="1437"/>
                  </a:lnTo>
                  <a:cubicBezTo>
                    <a:pt x="1125" y="1437"/>
                    <a:pt x="1116" y="1429"/>
                    <a:pt x="1108" y="1429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0" y="208"/>
                    <a:pt x="0" y="200"/>
                    <a:pt x="0" y="191"/>
                  </a:cubicBezTo>
                  <a:cubicBezTo>
                    <a:pt x="9" y="182"/>
                    <a:pt x="17" y="174"/>
                    <a:pt x="26" y="174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1601" y="0"/>
                    <a:pt x="1610" y="0"/>
                    <a:pt x="1618" y="10"/>
                  </a:cubicBezTo>
                  <a:cubicBezTo>
                    <a:pt x="1618" y="18"/>
                    <a:pt x="1627" y="27"/>
                    <a:pt x="1618" y="35"/>
                  </a:cubicBezTo>
                  <a:cubicBezTo>
                    <a:pt x="1159" y="1420"/>
                    <a:pt x="1159" y="1420"/>
                    <a:pt x="1159" y="1420"/>
                  </a:cubicBezTo>
                  <a:cubicBezTo>
                    <a:pt x="1151" y="1429"/>
                    <a:pt x="1142" y="1429"/>
                    <a:pt x="1134" y="1429"/>
                  </a:cubicBezTo>
                  <a:cubicBezTo>
                    <a:pt x="1134" y="1437"/>
                    <a:pt x="1134" y="1437"/>
                    <a:pt x="1134" y="1437"/>
                  </a:cubicBezTo>
                  <a:moveTo>
                    <a:pt x="78" y="217"/>
                  </a:moveTo>
                  <a:lnTo>
                    <a:pt x="78" y="217"/>
                  </a:lnTo>
                  <a:cubicBezTo>
                    <a:pt x="1116" y="1360"/>
                    <a:pt x="1116" y="1360"/>
                    <a:pt x="1116" y="1360"/>
                  </a:cubicBezTo>
                  <a:cubicBezTo>
                    <a:pt x="1557" y="61"/>
                    <a:pt x="1557" y="61"/>
                    <a:pt x="1557" y="61"/>
                  </a:cubicBezTo>
                  <a:cubicBezTo>
                    <a:pt x="78" y="217"/>
                    <a:pt x="78" y="217"/>
                    <a:pt x="78" y="217"/>
                  </a:cubicBezTo>
                  <a:close/>
                </a:path>
              </a:pathLst>
            </a:custGeom>
            <a:solidFill>
              <a:srgbClr val="A54D4B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6"/>
            <p:cNvSpPr/>
            <p:nvPr/>
          </p:nvSpPr>
          <p:spPr>
            <a:xfrm flipH="1">
              <a:off x="2440664" y="1362552"/>
              <a:ext cx="424776" cy="424776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186" y="0"/>
                  </a:moveTo>
                  <a:lnTo>
                    <a:pt x="186" y="0"/>
                  </a:lnTo>
                  <a:cubicBezTo>
                    <a:pt x="135" y="0"/>
                    <a:pt x="91" y="34"/>
                    <a:pt x="74" y="86"/>
                  </a:cubicBezTo>
                  <a:cubicBezTo>
                    <a:pt x="5" y="398"/>
                    <a:pt x="5" y="398"/>
                    <a:pt x="5" y="398"/>
                  </a:cubicBezTo>
                  <a:cubicBezTo>
                    <a:pt x="-13" y="458"/>
                    <a:pt x="22" y="519"/>
                    <a:pt x="83" y="536"/>
                  </a:cubicBezTo>
                  <a:cubicBezTo>
                    <a:pt x="394" y="605"/>
                    <a:pt x="394" y="605"/>
                    <a:pt x="394" y="605"/>
                  </a:cubicBezTo>
                  <a:cubicBezTo>
                    <a:pt x="402" y="614"/>
                    <a:pt x="420" y="614"/>
                    <a:pt x="429" y="614"/>
                  </a:cubicBezTo>
                  <a:cubicBezTo>
                    <a:pt x="472" y="614"/>
                    <a:pt x="524" y="580"/>
                    <a:pt x="533" y="527"/>
                  </a:cubicBezTo>
                  <a:cubicBezTo>
                    <a:pt x="610" y="207"/>
                    <a:pt x="610" y="207"/>
                    <a:pt x="610" y="207"/>
                  </a:cubicBezTo>
                  <a:cubicBezTo>
                    <a:pt x="628" y="147"/>
                    <a:pt x="584" y="86"/>
                    <a:pt x="524" y="77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04" y="0"/>
                    <a:pt x="195" y="0"/>
                    <a:pt x="186" y="0"/>
                  </a:cubicBezTo>
                  <a:close/>
                </a:path>
              </a:pathLst>
            </a:custGeom>
            <a:solidFill>
              <a:srgbClr val="D6706E">
                <a:alpha val="2196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6"/>
            <p:cNvSpPr/>
            <p:nvPr/>
          </p:nvSpPr>
          <p:spPr>
            <a:xfrm rot="1615279" flipH="1">
              <a:off x="3196012" y="1131074"/>
              <a:ext cx="166815" cy="166815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186" y="0"/>
                  </a:moveTo>
                  <a:lnTo>
                    <a:pt x="186" y="0"/>
                  </a:lnTo>
                  <a:cubicBezTo>
                    <a:pt x="135" y="0"/>
                    <a:pt x="91" y="34"/>
                    <a:pt x="74" y="86"/>
                  </a:cubicBezTo>
                  <a:cubicBezTo>
                    <a:pt x="5" y="398"/>
                    <a:pt x="5" y="398"/>
                    <a:pt x="5" y="398"/>
                  </a:cubicBezTo>
                  <a:cubicBezTo>
                    <a:pt x="-13" y="458"/>
                    <a:pt x="22" y="519"/>
                    <a:pt x="83" y="536"/>
                  </a:cubicBezTo>
                  <a:cubicBezTo>
                    <a:pt x="394" y="605"/>
                    <a:pt x="394" y="605"/>
                    <a:pt x="394" y="605"/>
                  </a:cubicBezTo>
                  <a:cubicBezTo>
                    <a:pt x="402" y="614"/>
                    <a:pt x="420" y="614"/>
                    <a:pt x="429" y="614"/>
                  </a:cubicBezTo>
                  <a:cubicBezTo>
                    <a:pt x="472" y="614"/>
                    <a:pt x="524" y="580"/>
                    <a:pt x="533" y="527"/>
                  </a:cubicBezTo>
                  <a:cubicBezTo>
                    <a:pt x="610" y="207"/>
                    <a:pt x="610" y="207"/>
                    <a:pt x="610" y="207"/>
                  </a:cubicBezTo>
                  <a:cubicBezTo>
                    <a:pt x="628" y="147"/>
                    <a:pt x="584" y="86"/>
                    <a:pt x="524" y="77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04" y="0"/>
                    <a:pt x="195" y="0"/>
                    <a:pt x="186" y="0"/>
                  </a:cubicBezTo>
                  <a:close/>
                </a:path>
              </a:pathLst>
            </a:custGeom>
            <a:solidFill>
              <a:srgbClr val="D6706E">
                <a:alpha val="2196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"/>
          <p:cNvSpPr txBox="1">
            <a:spLocks noGrp="1"/>
          </p:cNvSpPr>
          <p:nvPr>
            <p:ph type="title"/>
          </p:nvPr>
        </p:nvSpPr>
        <p:spPr>
          <a:xfrm>
            <a:off x="199767" y="426180"/>
            <a:ext cx="4149675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None/>
            </a:pPr>
            <a:r>
              <a:rPr lang="zh-TW" sz="3600" b="1">
                <a:solidFill>
                  <a:schemeClr val="dk1"/>
                </a:solidFill>
              </a:rPr>
              <a:t>理論與實踐</a:t>
            </a:r>
            <a:endParaRPr sz="3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None/>
            </a:pPr>
            <a:endParaRPr sz="3600" b="1" dirty="0">
              <a:solidFill>
                <a:schemeClr val="dk1"/>
              </a:solidFill>
            </a:endParaRPr>
          </a:p>
        </p:txBody>
      </p:sp>
      <p:sp>
        <p:nvSpPr>
          <p:cNvPr id="445" name="Google Shape;445;p7"/>
          <p:cNvSpPr txBox="1">
            <a:spLocks noGrp="1"/>
          </p:cNvSpPr>
          <p:nvPr>
            <p:ph type="body" idx="1"/>
          </p:nvPr>
        </p:nvSpPr>
        <p:spPr>
          <a:xfrm>
            <a:off x="303816" y="1354199"/>
            <a:ext cx="8072622" cy="307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zh-TW" sz="2400" b="1" dirty="0">
                <a:solidFill>
                  <a:schemeClr val="bg1"/>
                </a:solidFill>
              </a:rPr>
              <a:t>活動安排</a:t>
            </a:r>
            <a:endParaRPr sz="2400" b="1" dirty="0">
              <a:solidFill>
                <a:schemeClr val="bg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zh-TW" sz="2400" b="1" dirty="0">
                <a:solidFill>
                  <a:schemeClr val="bg1"/>
                </a:solidFill>
              </a:rPr>
              <a:t>中三級全級學生３—４人一組，使用「電子版股壇達人」進行比賽。學生透過協作及溝通作出投資決定。</a:t>
            </a:r>
            <a:endParaRPr sz="2400" b="1" dirty="0">
              <a:solidFill>
                <a:schemeClr val="bg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 b="1" dirty="0">
                <a:solidFill>
                  <a:schemeClr val="bg1"/>
                </a:solidFill>
              </a:rPr>
              <a:t>中三進行兩次比賽，每班得分最高的３名同學的總資產值會計算在內。</a:t>
            </a:r>
            <a:endParaRPr sz="2400" b="1" dirty="0">
              <a:solidFill>
                <a:schemeClr val="bg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2400" b="1" dirty="0">
                <a:solidFill>
                  <a:schemeClr val="bg1"/>
                </a:solidFill>
              </a:rPr>
              <a:t>最後選出首３名及中三級「股神」。</a:t>
            </a:r>
            <a:endParaRPr sz="2400" b="1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446" name="Google Shape;44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8</a:t>
            </a:fld>
            <a:endParaRPr dirty="0"/>
          </a:p>
        </p:txBody>
      </p:sp>
      <p:pic>
        <p:nvPicPr>
          <p:cNvPr id="9" name="Google Shape;161;p25">
            <a:extLst>
              <a:ext uri="{FF2B5EF4-FFF2-40B4-BE49-F238E27FC236}">
                <a16:creationId xmlns:a16="http://schemas.microsoft.com/office/drawing/2014/main" id="{BF51BB49-DD05-4B98-B96C-3345CB518A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9661" y="337781"/>
            <a:ext cx="3550920" cy="89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None/>
            </a:pPr>
            <a:r>
              <a:rPr lang="zh-TW" sz="3200" b="1">
                <a:solidFill>
                  <a:schemeClr val="dk1"/>
                </a:solidFill>
              </a:rPr>
              <a:t>學生分享及反思</a:t>
            </a:r>
            <a:endParaRPr sz="3200" b="1" dirty="0">
              <a:solidFill>
                <a:schemeClr val="dk1"/>
              </a:solidFill>
            </a:endParaRPr>
          </a:p>
        </p:txBody>
      </p:sp>
      <p:sp>
        <p:nvSpPr>
          <p:cNvPr id="456" name="Google Shape;456;p8"/>
          <p:cNvSpPr txBox="1">
            <a:spLocks noGrp="1"/>
          </p:cNvSpPr>
          <p:nvPr>
            <p:ph type="body" idx="1"/>
          </p:nvPr>
        </p:nvSpPr>
        <p:spPr>
          <a:xfrm>
            <a:off x="311725" y="1232475"/>
            <a:ext cx="6710100" cy="3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01600" lvl="0" indent="0" algn="l" rtl="0">
              <a:lnSpc>
                <a:spcPct val="122857"/>
              </a:lnSpc>
              <a:spcBef>
                <a:spcPts val="300"/>
              </a:spcBef>
              <a:spcAft>
                <a:spcPts val="0"/>
              </a:spcAft>
              <a:buSzPts val="935"/>
              <a:buNone/>
            </a:pPr>
            <a:r>
              <a:rPr lang="zh-TW" sz="1850" b="1" dirty="0"/>
              <a:t>反思問題：</a:t>
            </a:r>
            <a:endParaRPr sz="1850" b="1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zh-TW" sz="1850" b="1" dirty="0"/>
              <a:t>1.定期存款的投資風險是 ……</a:t>
            </a:r>
            <a:endParaRPr sz="1850" b="1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zh-TW" sz="1850" b="1" dirty="0"/>
              <a:t>2. 保險的功用是?</a:t>
            </a:r>
            <a:endParaRPr sz="1850" b="1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zh-TW" sz="1850" b="1" dirty="0"/>
              <a:t>3.你認為影響股票的價格有哪些因素? 試舉出其中一項。</a:t>
            </a:r>
            <a:endParaRPr sz="1850" b="1" dirty="0"/>
          </a:p>
          <a:p>
            <a:pPr marL="0" marR="101600" lvl="0" indent="0" algn="l" rtl="0">
              <a:lnSpc>
                <a:spcPct val="122857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850" b="1" dirty="0"/>
          </a:p>
          <a:p>
            <a:pPr marL="0" marR="101600" lvl="0" indent="0" algn="l" rtl="0">
              <a:lnSpc>
                <a:spcPct val="122857"/>
              </a:lnSpc>
              <a:spcBef>
                <a:spcPts val="300"/>
              </a:spcBef>
              <a:spcAft>
                <a:spcPts val="0"/>
              </a:spcAft>
              <a:buSzPts val="935"/>
              <a:buNone/>
            </a:pPr>
            <a:r>
              <a:rPr lang="zh-TW" sz="1850" b="1" dirty="0"/>
              <a:t>學生回饋：</a:t>
            </a:r>
            <a:endParaRPr sz="1850" b="1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zh-TW" sz="1850" b="1" dirty="0"/>
              <a:t>定期存款最安全</a:t>
            </a:r>
            <a:endParaRPr sz="1850" b="1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zh-TW" sz="1850" b="1" dirty="0"/>
              <a:t>如何累積財富，使資產保值、增值。</a:t>
            </a:r>
            <a:endParaRPr sz="1850" b="1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zh-TW" sz="1850" b="1" dirty="0"/>
              <a:t>買保險可以保障損失</a:t>
            </a:r>
            <a:endParaRPr sz="1850" b="1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85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1850" dirty="0"/>
          </a:p>
        </p:txBody>
      </p:sp>
      <p:sp>
        <p:nvSpPr>
          <p:cNvPr id="457" name="Google Shape;45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9</a:t>
            </a:fld>
            <a:endParaRPr dirty="0"/>
          </a:p>
        </p:txBody>
      </p:sp>
      <p:pic>
        <p:nvPicPr>
          <p:cNvPr id="9" name="Google Shape;161;p25">
            <a:extLst>
              <a:ext uri="{FF2B5EF4-FFF2-40B4-BE49-F238E27FC236}">
                <a16:creationId xmlns:a16="http://schemas.microsoft.com/office/drawing/2014/main" id="{6B5885A8-6F1D-4CD3-898F-F3A45963F6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0238" y="395591"/>
            <a:ext cx="3550920" cy="89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帶狀">
  <a:themeElements>
    <a:clrScheme name="帶狀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29C2D0BC7F544BE1FEDE0EECD7245" ma:contentTypeVersion="14" ma:contentTypeDescription="Create a new document." ma:contentTypeScope="" ma:versionID="75806ddb1fb14edb209d9a6afa7f7702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15a98af306f19eddcc6e49f7fa20d1bc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87e0f45-7ca9-4496-9d39-5b0b5009d033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9CDEE8C1-4E92-482F-9A44-9C91B51872E6}"/>
</file>

<file path=customXml/itemProps2.xml><?xml version="1.0" encoding="utf-8"?>
<ds:datastoreItem xmlns:ds="http://schemas.openxmlformats.org/officeDocument/2006/customXml" ds:itemID="{A2C8364E-C24D-4574-AF60-22E3277D949A}"/>
</file>

<file path=customXml/itemProps3.xml><?xml version="1.0" encoding="utf-8"?>
<ds:datastoreItem xmlns:ds="http://schemas.openxmlformats.org/officeDocument/2006/customXml" ds:itemID="{30DD1C21-09AF-42BC-B5A9-44FF31F13FF6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1092</Words>
  <Application>Microsoft Office PowerPoint</Application>
  <PresentationFormat>如螢幕大小 (16:9)</PresentationFormat>
  <Paragraphs>119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7" baseType="lpstr">
      <vt:lpstr>Corbel</vt:lpstr>
      <vt:lpstr>Noto Sans Symbols</vt:lpstr>
      <vt:lpstr>Microsoft JhengHei</vt:lpstr>
      <vt:lpstr>Calibri</vt:lpstr>
      <vt:lpstr>Google Sans</vt:lpstr>
      <vt:lpstr>Times New Roman</vt:lpstr>
      <vt:lpstr>Roboto</vt:lpstr>
      <vt:lpstr>Comic Sans MS</vt:lpstr>
      <vt:lpstr>Merriweather</vt:lpstr>
      <vt:lpstr>Arial</vt:lpstr>
      <vt:lpstr>Paradigm</vt:lpstr>
      <vt:lpstr>帶狀</vt:lpstr>
      <vt:lpstr>PowerPoint 簡報</vt:lpstr>
      <vt:lpstr>PowerPoint 簡報</vt:lpstr>
      <vt:lpstr>PowerPoint 簡報</vt:lpstr>
      <vt:lpstr>ASK MODEL  態度 (ATTITUDE) 審慎理財 → 較⾼風險的投資未必帶來較⾼回報  2.  技能 (SKILL) 共通能力 、決策  、價值觀和 多角度分析 </vt:lpstr>
      <vt:lpstr>課堂理論設計基礎</vt:lpstr>
      <vt:lpstr>教學前觀察</vt:lpstr>
      <vt:lpstr>中三級學習體驗 : CCH 中三級  電子「股壇達人」比賽</vt:lpstr>
      <vt:lpstr>理論與實踐 </vt:lpstr>
      <vt:lpstr>學生分享及反思</vt:lpstr>
      <vt:lpstr>高中遊戲中學習的體驗</vt:lpstr>
      <vt:lpstr>PRE-LEARNING TASK</vt:lpstr>
      <vt:lpstr> </vt:lpstr>
      <vt:lpstr>教師在課堂上擔當的角色</vt:lpstr>
      <vt:lpstr>總結  檢視在體驗式教學活動中所學習到的經驗、知識、技能或態度， 能否有效的運用到未來工作或實際生活中。  正確的理財觀念及價值觀應自小培育，透過學習人生不同階段所需不同的理財計劃，讓同學及早規劃。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 Tsz Yau, Ava</dc:creator>
  <cp:lastModifiedBy>Chan Tsz Yau, Ava</cp:lastModifiedBy>
  <cp:revision>4</cp:revision>
  <dcterms:modified xsi:type="dcterms:W3CDTF">2025-11-06T09:52:46Z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